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2"/>
  </p:notesMasterIdLst>
  <p:handoutMasterIdLst>
    <p:handoutMasterId r:id="rId23"/>
  </p:handoutMasterIdLst>
  <p:sldIdLst>
    <p:sldId id="256" r:id="rId5"/>
    <p:sldId id="257" r:id="rId6"/>
    <p:sldId id="258" r:id="rId7"/>
    <p:sldId id="259" r:id="rId8"/>
    <p:sldId id="260" r:id="rId9"/>
    <p:sldId id="266" r:id="rId10"/>
    <p:sldId id="261" r:id="rId11"/>
    <p:sldId id="262" r:id="rId12"/>
    <p:sldId id="263" r:id="rId13"/>
    <p:sldId id="264" r:id="rId14"/>
    <p:sldId id="265" r:id="rId15"/>
    <p:sldId id="267" r:id="rId16"/>
    <p:sldId id="272" r:id="rId17"/>
    <p:sldId id="273" r:id="rId18"/>
    <p:sldId id="26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E9807-BF57-5B05-C4CF-2FCE39C006C5}" v="827" dt="2024-04-23T16:29:55.993"/>
    <p1510:client id="{60FC415D-B4EC-5F66-3ADF-B10FE24CD6C8}" v="2" dt="2024-04-22T23:53:29.869"/>
    <p1510:client id="{7BF44E2A-AFFB-78DA-4FFB-BD55B445D9F5}" v="1165" dt="2024-04-23T16:39:41.093"/>
    <p1510:client id="{9CAB66B8-9177-4E7F-9B1C-22D79788F7B9}" v="561" dt="2024-04-23T16:11:02.460"/>
    <p1510:client id="{A84169B5-6D12-7BA2-53BE-9226FD731EEB}" v="3" dt="2024-04-22T21:59:34.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263CB-8256-4B03-92FE-1622698FB3E9}">
      <dgm:prSet phldr="0"/>
      <dgm:spPr/>
      <dgm:t>
        <a:bodyPr/>
        <a:lstStyle/>
        <a:p>
          <a:r>
            <a:rPr lang="en-US">
              <a:latin typeface="Tw Cen MT" panose="020B0602020104020603"/>
            </a:rPr>
            <a:t>Purpose</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512BB811-CF46-4EF8-8070-4CE8872DB3FF}">
      <dgm:prSet phldr="0"/>
      <dgm:spPr/>
      <dgm:t>
        <a:bodyPr/>
        <a:lstStyle/>
        <a:p>
          <a:r>
            <a:rPr lang="en-US">
              <a:latin typeface="Tw Cen MT" panose="020B0602020104020603"/>
            </a:rPr>
            <a:t>Objective</a:t>
          </a:r>
        </a:p>
      </dgm:t>
    </dgm:pt>
    <dgm:pt modelId="{ACBB4113-E734-45C8-856C-EFF31ADAC3C2}" type="parTrans" cxnId="{3F7EC380-5A24-4540-A27B-4CA4044E52B3}">
      <dgm:prSet/>
      <dgm:spPr/>
    </dgm:pt>
    <dgm:pt modelId="{7D921A03-3D5F-48E3-BC19-AE1FB33061CF}" type="sibTrans" cxnId="{3F7EC380-5A24-4540-A27B-4CA4044E52B3}">
      <dgm:prSet/>
      <dgm:spPr/>
    </dgm:pt>
    <dgm:pt modelId="{C49C7889-9929-49DB-913A-6451AA701FC1}">
      <dgm:prSet phldr="0"/>
      <dgm:spPr/>
      <dgm:t>
        <a:bodyPr/>
        <a:lstStyle/>
        <a:p>
          <a:r>
            <a:rPr lang="en-US">
              <a:latin typeface="Tw Cen MT"/>
              <a:ea typeface="Calibri"/>
              <a:cs typeface="Calibri"/>
            </a:rPr>
            <a:t>Researched White hats</a:t>
          </a:r>
        </a:p>
      </dgm:t>
    </dgm:pt>
    <dgm:pt modelId="{CEB61AAC-A5F2-47F5-9368-AB2D14B1966E}" type="parTrans" cxnId="{E88AA859-7817-4065-A432-B60F89284D2F}">
      <dgm:prSet/>
      <dgm:spPr/>
    </dgm:pt>
    <dgm:pt modelId="{E283A64B-318F-4805-B336-A1AF0E838BB6}" type="sibTrans" cxnId="{E88AA859-7817-4065-A432-B60F89284D2F}">
      <dgm:prSet/>
      <dgm:spPr/>
    </dgm:pt>
    <dgm:pt modelId="{EBC306AB-CCC7-4EE8-8D78-19C2D49E696B}">
      <dgm:prSet phldr="0"/>
      <dgm:spPr/>
      <dgm:t>
        <a:bodyPr/>
        <a:lstStyle/>
        <a:p>
          <a:r>
            <a:rPr lang="en-US">
              <a:latin typeface="Tw Cen MT"/>
              <a:ea typeface="Calibri"/>
              <a:cs typeface="Calibri"/>
            </a:rPr>
            <a:t>Password Cracking</a:t>
          </a:r>
        </a:p>
      </dgm:t>
    </dgm:pt>
    <dgm:pt modelId="{2A130C92-27CE-4537-B824-AE46143ACCEC}" type="parTrans" cxnId="{727D364A-9609-4FC4-99B8-E67F98B5F395}">
      <dgm:prSet/>
      <dgm:spPr/>
    </dgm:pt>
    <dgm:pt modelId="{FD629EFB-2019-4691-BD90-FD73623ED0EB}" type="sibTrans" cxnId="{727D364A-9609-4FC4-99B8-E67F98B5F395}">
      <dgm:prSet/>
      <dgm:spPr/>
    </dgm:pt>
    <dgm:pt modelId="{4A3BB158-9359-426C-AFF9-CFF1D0972340}">
      <dgm:prSet phldr="0"/>
      <dgm:spPr/>
      <dgm:t>
        <a:bodyPr/>
        <a:lstStyle/>
        <a:p>
          <a:r>
            <a:rPr lang="en-US">
              <a:latin typeface="Tw Cen MT"/>
              <a:ea typeface="Calibri"/>
              <a:cs typeface="Calibri"/>
            </a:rPr>
            <a:t>Prototyping and Demo</a:t>
          </a:r>
        </a:p>
      </dgm:t>
    </dgm:pt>
    <dgm:pt modelId="{58A13B96-23CC-44C4-9270-10B99C072691}" type="parTrans" cxnId="{A0F54FE7-60E0-4999-9D69-50E6A7880267}">
      <dgm:prSet/>
      <dgm:spPr/>
    </dgm:pt>
    <dgm:pt modelId="{CA79328A-4C0B-4FD5-85FC-A24549CA448C}" type="sibTrans" cxnId="{A0F54FE7-60E0-4999-9D69-50E6A7880267}">
      <dgm:prSet/>
      <dgm:spPr/>
    </dgm:pt>
    <dgm:pt modelId="{A574760F-D072-4A26-BDD5-4A630B1B9E17}">
      <dgm:prSet phldr="0"/>
      <dgm:spPr/>
      <dgm:t>
        <a:bodyPr/>
        <a:lstStyle/>
        <a:p>
          <a:r>
            <a:rPr lang="en-US">
              <a:latin typeface="Tw Cen MT"/>
              <a:ea typeface="Calibri"/>
              <a:cs typeface="Calibri"/>
            </a:rPr>
            <a:t>Challenges and Limits</a:t>
          </a:r>
        </a:p>
      </dgm:t>
    </dgm:pt>
    <dgm:pt modelId="{EC204450-5B48-4EEE-B918-24C5F93D25A9}" type="parTrans" cxnId="{D4C8B199-1637-4436-9C64-366F7B66A8AE}">
      <dgm:prSet/>
      <dgm:spPr/>
    </dgm:pt>
    <dgm:pt modelId="{B5DFFE49-6178-4C3E-A47B-A06E6E7BE939}" type="sibTrans" cxnId="{D4C8B199-1637-4436-9C64-366F7B66A8AE}">
      <dgm:prSet/>
      <dgm:spPr/>
    </dgm:pt>
    <dgm:pt modelId="{84956E0D-00EB-4AB7-A450-75877EF2B0A3}">
      <dgm:prSet phldr="0"/>
      <dgm:spPr/>
      <dgm:t>
        <a:bodyPr/>
        <a:lstStyle/>
        <a:p>
          <a:r>
            <a:rPr lang="en-US">
              <a:latin typeface="Tw Cen MT"/>
              <a:ea typeface="Calibri"/>
              <a:cs typeface="Calibri"/>
            </a:rPr>
            <a:t>Important Dates</a:t>
          </a:r>
        </a:p>
      </dgm:t>
    </dgm:pt>
    <dgm:pt modelId="{9010C0D3-D3BF-4CC2-BFA0-9820B6FD9D45}" type="parTrans" cxnId="{B7ABED39-6B7C-4557-89AB-DCF6325E1B75}">
      <dgm:prSet/>
      <dgm:spPr/>
    </dgm:pt>
    <dgm:pt modelId="{37AFF9D8-4D71-44A0-A103-9A0A13D64EB6}" type="sibTrans" cxnId="{B7ABED39-6B7C-4557-89AB-DCF6325E1B75}">
      <dgm:prSet/>
      <dgm:spPr/>
    </dgm:pt>
    <dgm:pt modelId="{AD224E96-3118-4CE7-9F73-7E1842B948FB}">
      <dgm:prSet phldr="0"/>
      <dgm:spPr/>
      <dgm:t>
        <a:bodyPr/>
        <a:lstStyle/>
        <a:p>
          <a:r>
            <a:rPr lang="en-US">
              <a:latin typeface="Tw Cen MT"/>
              <a:ea typeface="Calibri"/>
              <a:cs typeface="Calibri"/>
            </a:rPr>
            <a:t>Future Work</a:t>
          </a:r>
        </a:p>
      </dgm:t>
    </dgm:pt>
    <dgm:pt modelId="{CBFCB3E7-CD0F-42C6-AB55-5189F49B8B65}" type="parTrans" cxnId="{A06301FC-F357-4A77-9175-2A9F72EA760A}">
      <dgm:prSet/>
      <dgm:spPr/>
    </dgm:pt>
    <dgm:pt modelId="{5895AB6C-5203-4B90-8598-BB8C1B896C82}" type="sibTrans" cxnId="{A06301FC-F357-4A77-9175-2A9F72EA760A}">
      <dgm:prSet/>
      <dgm:spPr/>
    </dgm:pt>
    <dgm:pt modelId="{D224360E-7FC8-4E7D-AD70-CD2BEB472193}">
      <dgm:prSet phldr="0"/>
      <dgm:spPr/>
      <dgm:t>
        <a:bodyPr/>
        <a:lstStyle/>
        <a:p>
          <a:r>
            <a:rPr lang="en-US">
              <a:latin typeface="Tw Cen MT"/>
              <a:ea typeface="Calibri"/>
              <a:cs typeface="Calibri"/>
            </a:rPr>
            <a:t>Conclusion</a:t>
          </a:r>
        </a:p>
      </dgm:t>
    </dgm:pt>
    <dgm:pt modelId="{3C712A91-850E-449E-B81C-2D3537E4B5F0}" type="parTrans" cxnId="{F718E2FA-BBE9-4442-8666-CA3219DDEABC}">
      <dgm:prSet/>
      <dgm:spPr/>
    </dgm:pt>
    <dgm:pt modelId="{39D27599-0BF3-437D-8635-46F4576099E5}" type="sibTrans" cxnId="{F718E2FA-BBE9-4442-8666-CA3219DDEABC}">
      <dgm:prSet/>
      <dgm:spPr/>
    </dgm:pt>
    <dgm:pt modelId="{5D6354B9-3E92-43A2-A474-0DE1B406DF04}">
      <dgm:prSet phldr="0"/>
      <dgm:spPr/>
      <dgm:t>
        <a:bodyPr/>
        <a:lstStyle/>
        <a:p>
          <a:r>
            <a:rPr lang="en-US">
              <a:latin typeface="Tw Cen MT"/>
              <a:ea typeface="Calibri"/>
              <a:cs typeface="Calibri"/>
            </a:rPr>
            <a:t>Resources and Q &amp; A</a:t>
          </a:r>
        </a:p>
      </dgm:t>
    </dgm:pt>
    <dgm:pt modelId="{B8F9236F-D32B-4B2F-A15D-D3EB3D9456A4}" type="parTrans" cxnId="{B361C4CF-3CB3-42C5-9B80-1F0B1C2265D6}">
      <dgm:prSet/>
      <dgm:spPr/>
    </dgm:pt>
    <dgm:pt modelId="{065207F1-98A8-4078-B93C-4FE211362712}" type="sibTrans" cxnId="{B361C4CF-3CB3-42C5-9B80-1F0B1C2265D6}">
      <dgm:prSet/>
      <dgm:spPr/>
    </dgm:pt>
    <dgm:pt modelId="{8DB65FC4-1AFD-4F74-AF22-65DCEFE6C049}">
      <dgm:prSet phldr="0"/>
      <dgm:spPr/>
      <dgm:t>
        <a:bodyPr/>
        <a:lstStyle/>
        <a:p>
          <a:r>
            <a:rPr lang="en-US">
              <a:latin typeface="Calibri"/>
              <a:ea typeface="Calibri"/>
              <a:cs typeface="Calibri"/>
            </a:rPr>
            <a:t>Timeline</a:t>
          </a:r>
          <a:endParaRPr lang="en-US">
            <a:latin typeface="Tw Cen MT"/>
            <a:ea typeface="Calibri"/>
            <a:cs typeface="Calibri"/>
          </a:endParaRPr>
        </a:p>
      </dgm:t>
    </dgm:pt>
    <dgm:pt modelId="{1BAEEA92-D1CA-4490-A618-77CDBFDF9F45}" type="parTrans" cxnId="{A91EB4EB-5C7F-4013-BE40-8063E707D30C}">
      <dgm:prSet/>
      <dgm:spPr/>
    </dgm:pt>
    <dgm:pt modelId="{33576979-061F-44A3-992F-90E32F70E6C1}" type="sibTrans" cxnId="{A91EB4EB-5C7F-4013-BE40-8063E707D30C}">
      <dgm:prSet/>
      <dgm:spPr/>
    </dgm:pt>
    <dgm:pt modelId="{51824883-B79B-4739-8D1B-2AAB6F7D084C}">
      <dgm:prSet phldr="0"/>
      <dgm:spPr/>
      <dgm:t>
        <a:bodyPr/>
        <a:lstStyle/>
        <a:p>
          <a:r>
            <a:rPr lang="en-US">
              <a:latin typeface="Calibri"/>
              <a:ea typeface="Calibri"/>
              <a:cs typeface="Calibri"/>
            </a:rPr>
            <a:t>Management System</a:t>
          </a:r>
        </a:p>
      </dgm:t>
    </dgm:pt>
    <dgm:pt modelId="{3FD6B464-6721-45FA-AEA3-E2D17B5992CA}" type="parTrans" cxnId="{AD55C972-3F5A-4B17-90FB-8FB1A48A275C}">
      <dgm:prSet/>
      <dgm:spPr/>
    </dgm:pt>
    <dgm:pt modelId="{09D5E92C-A228-4AD5-A4F9-AC07AA817A72}" type="sibTrans" cxnId="{AD55C972-3F5A-4B17-90FB-8FB1A48A275C}">
      <dgm:prSet/>
      <dgm:spPr/>
    </dgm:pt>
    <dgm:pt modelId="{39D5B5C9-40C5-4BD0-B319-FC26EE952878}">
      <dgm:prSet phldr="0"/>
      <dgm:spPr/>
      <dgm:t>
        <a:bodyPr/>
        <a:lstStyle/>
        <a:p>
          <a:pPr rtl="0"/>
          <a:r>
            <a:rPr lang="en-US">
              <a:latin typeface="Calibri"/>
              <a:ea typeface="Calibri"/>
              <a:cs typeface="Calibri"/>
            </a:rPr>
            <a:t>Project Milestones</a:t>
          </a:r>
        </a:p>
      </dgm:t>
    </dgm:pt>
    <dgm:pt modelId="{9D890E5F-8846-4AAC-8463-E122036F48FA}" type="parTrans" cxnId="{F8CD5E37-EBEF-41D4-B4EB-0F9E1B6505DD}">
      <dgm:prSet/>
      <dgm:spPr/>
    </dgm:pt>
    <dgm:pt modelId="{4B4663E1-2D14-42BB-BA31-93B6367B4741}" type="sibTrans" cxnId="{F8CD5E37-EBEF-41D4-B4EB-0F9E1B6505DD}">
      <dgm:prSet/>
      <dgm:spPr/>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13"/>
      <dgm:spPr/>
    </dgm:pt>
    <dgm:pt modelId="{BB7E5F84-64F2-4718-BACC-301BBCDC9D3A}" type="pres">
      <dgm:prSet presAssocID="{AAC263CB-8256-4B03-92FE-1622698FB3E9}" presName="iconRect" presStyleLbl="node1" presStyleIdx="0" presStyleCnt="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13">
        <dgm:presLayoutVars>
          <dgm:chMax val="0"/>
          <dgm:chPref val="0"/>
        </dgm:presLayoutVars>
      </dgm:prSet>
      <dgm:spPr/>
    </dgm:pt>
    <dgm:pt modelId="{A1BCBA88-5C84-4551-849C-6000C6890673}" type="pres">
      <dgm:prSet presAssocID="{808B76D0-8EC7-469A-93AC-7A6017188A9D}" presName="sibTrans" presStyleCnt="0"/>
      <dgm:spPr/>
    </dgm:pt>
    <dgm:pt modelId="{6FEC68DA-9451-4533-BB64-946D8C95D298}" type="pres">
      <dgm:prSet presAssocID="{512BB811-CF46-4EF8-8070-4CE8872DB3FF}" presName="compNode" presStyleCnt="0"/>
      <dgm:spPr/>
    </dgm:pt>
    <dgm:pt modelId="{4BCA3B63-A806-43A9-89CE-3AEEBC979113}" type="pres">
      <dgm:prSet presAssocID="{512BB811-CF46-4EF8-8070-4CE8872DB3FF}" presName="bgRect" presStyleLbl="bgShp" presStyleIdx="1" presStyleCnt="13"/>
      <dgm:spPr/>
    </dgm:pt>
    <dgm:pt modelId="{81543012-CAD8-454E-8802-39D9F3C2B906}" type="pres">
      <dgm:prSet presAssocID="{512BB811-CF46-4EF8-8070-4CE8872DB3FF}" presName="iconRect" presStyleLbl="node1" presStyleIdx="1" presStyleCnt="13"/>
      <dgm:spPr>
        <a:ln>
          <a:noFill/>
        </a:ln>
      </dgm:spPr>
    </dgm:pt>
    <dgm:pt modelId="{C3CA3E32-C8BD-448D-8BF9-95E3AB8E16C7}" type="pres">
      <dgm:prSet presAssocID="{512BB811-CF46-4EF8-8070-4CE8872DB3FF}" presName="spaceRect" presStyleCnt="0"/>
      <dgm:spPr/>
    </dgm:pt>
    <dgm:pt modelId="{2D6E4C69-15B8-4BDB-804E-BBD3D253B18A}" type="pres">
      <dgm:prSet presAssocID="{512BB811-CF46-4EF8-8070-4CE8872DB3FF}" presName="parTx" presStyleLbl="revTx" presStyleIdx="1" presStyleCnt="13">
        <dgm:presLayoutVars>
          <dgm:chMax val="0"/>
          <dgm:chPref val="0"/>
        </dgm:presLayoutVars>
      </dgm:prSet>
      <dgm:spPr/>
    </dgm:pt>
    <dgm:pt modelId="{4E611657-E020-456F-AE06-9368A6198CD7}" type="pres">
      <dgm:prSet presAssocID="{7D921A03-3D5F-48E3-BC19-AE1FB33061CF}" presName="sibTrans" presStyleCnt="0"/>
      <dgm:spPr/>
    </dgm:pt>
    <dgm:pt modelId="{821A5233-34AD-49C2-B22A-767DF34491DD}" type="pres">
      <dgm:prSet presAssocID="{8DB65FC4-1AFD-4F74-AF22-65DCEFE6C049}" presName="compNode" presStyleCnt="0"/>
      <dgm:spPr/>
    </dgm:pt>
    <dgm:pt modelId="{7523951F-2250-4048-B095-FD96CDCDDE68}" type="pres">
      <dgm:prSet presAssocID="{8DB65FC4-1AFD-4F74-AF22-65DCEFE6C049}" presName="bgRect" presStyleLbl="bgShp" presStyleIdx="2" presStyleCnt="13"/>
      <dgm:spPr/>
    </dgm:pt>
    <dgm:pt modelId="{52C1C111-5EEF-4480-BC70-FF38664F77DD}" type="pres">
      <dgm:prSet presAssocID="{8DB65FC4-1AFD-4F74-AF22-65DCEFE6C049}" presName="iconRect" presStyleLbl="node1" presStyleIdx="2" presStyleCnt="13"/>
      <dgm:spPr>
        <a:ln>
          <a:noFill/>
        </a:ln>
      </dgm:spPr>
    </dgm:pt>
    <dgm:pt modelId="{9AE96E6E-7C9E-44AA-824A-BE329FBE64AE}" type="pres">
      <dgm:prSet presAssocID="{8DB65FC4-1AFD-4F74-AF22-65DCEFE6C049}" presName="spaceRect" presStyleCnt="0"/>
      <dgm:spPr/>
    </dgm:pt>
    <dgm:pt modelId="{2D082F83-3FFB-4198-B1E8-3714F634820C}" type="pres">
      <dgm:prSet presAssocID="{8DB65FC4-1AFD-4F74-AF22-65DCEFE6C049}" presName="parTx" presStyleLbl="revTx" presStyleIdx="2" presStyleCnt="13">
        <dgm:presLayoutVars>
          <dgm:chMax val="0"/>
          <dgm:chPref val="0"/>
        </dgm:presLayoutVars>
      </dgm:prSet>
      <dgm:spPr/>
    </dgm:pt>
    <dgm:pt modelId="{326A4F0D-4ECB-4905-B9E8-558EF13AD7FC}" type="pres">
      <dgm:prSet presAssocID="{33576979-061F-44A3-992F-90E32F70E6C1}" presName="sibTrans" presStyleCnt="0"/>
      <dgm:spPr/>
    </dgm:pt>
    <dgm:pt modelId="{8C193A58-81A0-4921-9A18-4D340FDE0503}" type="pres">
      <dgm:prSet presAssocID="{51824883-B79B-4739-8D1B-2AAB6F7D084C}" presName="compNode" presStyleCnt="0"/>
      <dgm:spPr/>
    </dgm:pt>
    <dgm:pt modelId="{30102765-38C4-4393-A497-347837B0AE34}" type="pres">
      <dgm:prSet presAssocID="{51824883-B79B-4739-8D1B-2AAB6F7D084C}" presName="bgRect" presStyleLbl="bgShp" presStyleIdx="3" presStyleCnt="13"/>
      <dgm:spPr/>
    </dgm:pt>
    <dgm:pt modelId="{F806522C-66DD-4941-9835-3409B043D8DE}" type="pres">
      <dgm:prSet presAssocID="{51824883-B79B-4739-8D1B-2AAB6F7D084C}" presName="iconRect" presStyleLbl="node1" presStyleIdx="3" presStyleCnt="13"/>
      <dgm:spPr>
        <a:ln>
          <a:noFill/>
        </a:ln>
      </dgm:spPr>
    </dgm:pt>
    <dgm:pt modelId="{0674C658-C3E4-4B67-B72C-5F05492E3B96}" type="pres">
      <dgm:prSet presAssocID="{51824883-B79B-4739-8D1B-2AAB6F7D084C}" presName="spaceRect" presStyleCnt="0"/>
      <dgm:spPr/>
    </dgm:pt>
    <dgm:pt modelId="{6D87189C-C8EF-492A-BD9E-0D1AFCB343BF}" type="pres">
      <dgm:prSet presAssocID="{51824883-B79B-4739-8D1B-2AAB6F7D084C}" presName="parTx" presStyleLbl="revTx" presStyleIdx="3" presStyleCnt="13">
        <dgm:presLayoutVars>
          <dgm:chMax val="0"/>
          <dgm:chPref val="0"/>
        </dgm:presLayoutVars>
      </dgm:prSet>
      <dgm:spPr/>
    </dgm:pt>
    <dgm:pt modelId="{C87E72A2-CC91-4133-B7CE-9223520258D1}" type="pres">
      <dgm:prSet presAssocID="{09D5E92C-A228-4AD5-A4F9-AC07AA817A72}" presName="sibTrans" presStyleCnt="0"/>
      <dgm:spPr/>
    </dgm:pt>
    <dgm:pt modelId="{D867E9D8-A1FC-4ED9-AFBE-968193E7DD69}" type="pres">
      <dgm:prSet presAssocID="{39D5B5C9-40C5-4BD0-B319-FC26EE952878}" presName="compNode" presStyleCnt="0"/>
      <dgm:spPr/>
    </dgm:pt>
    <dgm:pt modelId="{397D5329-1BFF-41D7-8592-DD699212579A}" type="pres">
      <dgm:prSet presAssocID="{39D5B5C9-40C5-4BD0-B319-FC26EE952878}" presName="bgRect" presStyleLbl="bgShp" presStyleIdx="4" presStyleCnt="13"/>
      <dgm:spPr/>
    </dgm:pt>
    <dgm:pt modelId="{1ABB24BB-4B69-4A0E-B1C6-70EFCE0FBD2F}" type="pres">
      <dgm:prSet presAssocID="{39D5B5C9-40C5-4BD0-B319-FC26EE952878}" presName="iconRect" presStyleLbl="node1" presStyleIdx="4" presStyleCnt="13"/>
      <dgm:spPr>
        <a:ln>
          <a:noFill/>
        </a:ln>
      </dgm:spPr>
    </dgm:pt>
    <dgm:pt modelId="{E26B482A-BF58-4667-A688-72D114AF83E2}" type="pres">
      <dgm:prSet presAssocID="{39D5B5C9-40C5-4BD0-B319-FC26EE952878}" presName="spaceRect" presStyleCnt="0"/>
      <dgm:spPr/>
    </dgm:pt>
    <dgm:pt modelId="{69E7625E-354E-49A6-B5F5-2EDDF3B28489}" type="pres">
      <dgm:prSet presAssocID="{39D5B5C9-40C5-4BD0-B319-FC26EE952878}" presName="parTx" presStyleLbl="revTx" presStyleIdx="4" presStyleCnt="13">
        <dgm:presLayoutVars>
          <dgm:chMax val="0"/>
          <dgm:chPref val="0"/>
        </dgm:presLayoutVars>
      </dgm:prSet>
      <dgm:spPr/>
    </dgm:pt>
    <dgm:pt modelId="{43EA8161-6408-42A7-A984-8CB1E06546D1}" type="pres">
      <dgm:prSet presAssocID="{4B4663E1-2D14-42BB-BA31-93B6367B4741}" presName="sibTrans" presStyleCnt="0"/>
      <dgm:spPr/>
    </dgm:pt>
    <dgm:pt modelId="{431BE43B-386D-42C2-9523-599485AC49C3}" type="pres">
      <dgm:prSet presAssocID="{C49C7889-9929-49DB-913A-6451AA701FC1}" presName="compNode" presStyleCnt="0"/>
      <dgm:spPr/>
    </dgm:pt>
    <dgm:pt modelId="{ACCBAF3C-60FF-4F2B-8D0F-F488CBC87EFC}" type="pres">
      <dgm:prSet presAssocID="{C49C7889-9929-49DB-913A-6451AA701FC1}" presName="bgRect" presStyleLbl="bgShp" presStyleIdx="5" presStyleCnt="13"/>
      <dgm:spPr/>
    </dgm:pt>
    <dgm:pt modelId="{BD431CBE-DAE2-4359-BBD2-B8A93BFE451E}" type="pres">
      <dgm:prSet presAssocID="{C49C7889-9929-49DB-913A-6451AA701FC1}" presName="iconRect" presStyleLbl="node1" presStyleIdx="5" presStyleCnt="13"/>
      <dgm:spPr>
        <a:ln>
          <a:noFill/>
        </a:ln>
      </dgm:spPr>
    </dgm:pt>
    <dgm:pt modelId="{06718B03-F15D-499E-8FF8-1CAEE7CD9D6D}" type="pres">
      <dgm:prSet presAssocID="{C49C7889-9929-49DB-913A-6451AA701FC1}" presName="spaceRect" presStyleCnt="0"/>
      <dgm:spPr/>
    </dgm:pt>
    <dgm:pt modelId="{F1D95F78-3552-437C-B45B-48F22093712E}" type="pres">
      <dgm:prSet presAssocID="{C49C7889-9929-49DB-913A-6451AA701FC1}" presName="parTx" presStyleLbl="revTx" presStyleIdx="5" presStyleCnt="13">
        <dgm:presLayoutVars>
          <dgm:chMax val="0"/>
          <dgm:chPref val="0"/>
        </dgm:presLayoutVars>
      </dgm:prSet>
      <dgm:spPr/>
    </dgm:pt>
    <dgm:pt modelId="{2B240893-73CB-4649-99E2-9D6443B56012}" type="pres">
      <dgm:prSet presAssocID="{E283A64B-318F-4805-B336-A1AF0E838BB6}" presName="sibTrans" presStyleCnt="0"/>
      <dgm:spPr/>
    </dgm:pt>
    <dgm:pt modelId="{1D05E977-741B-405F-B58A-B86981CB9910}" type="pres">
      <dgm:prSet presAssocID="{84956E0D-00EB-4AB7-A450-75877EF2B0A3}" presName="compNode" presStyleCnt="0"/>
      <dgm:spPr/>
    </dgm:pt>
    <dgm:pt modelId="{4F7B1479-698C-4AA9-B191-319CBA3504AE}" type="pres">
      <dgm:prSet presAssocID="{84956E0D-00EB-4AB7-A450-75877EF2B0A3}" presName="bgRect" presStyleLbl="bgShp" presStyleIdx="6" presStyleCnt="13"/>
      <dgm:spPr/>
    </dgm:pt>
    <dgm:pt modelId="{89CBCF4D-7A20-4577-AD12-FEF378E44C2F}" type="pres">
      <dgm:prSet presAssocID="{84956E0D-00EB-4AB7-A450-75877EF2B0A3}" presName="iconRect" presStyleLbl="node1" presStyleIdx="6" presStyleCnt="13"/>
      <dgm:spPr>
        <a:ln>
          <a:noFill/>
        </a:ln>
      </dgm:spPr>
    </dgm:pt>
    <dgm:pt modelId="{1277CDB4-64F4-4CB4-8194-33D075F66B25}" type="pres">
      <dgm:prSet presAssocID="{84956E0D-00EB-4AB7-A450-75877EF2B0A3}" presName="spaceRect" presStyleCnt="0"/>
      <dgm:spPr/>
    </dgm:pt>
    <dgm:pt modelId="{68EBC200-44D8-4040-9DAE-93233838215C}" type="pres">
      <dgm:prSet presAssocID="{84956E0D-00EB-4AB7-A450-75877EF2B0A3}" presName="parTx" presStyleLbl="revTx" presStyleIdx="6" presStyleCnt="13">
        <dgm:presLayoutVars>
          <dgm:chMax val="0"/>
          <dgm:chPref val="0"/>
        </dgm:presLayoutVars>
      </dgm:prSet>
      <dgm:spPr/>
    </dgm:pt>
    <dgm:pt modelId="{8B16FE25-5682-435A-973C-01D2D62C60DF}" type="pres">
      <dgm:prSet presAssocID="{37AFF9D8-4D71-44A0-A103-9A0A13D64EB6}" presName="sibTrans" presStyleCnt="0"/>
      <dgm:spPr/>
    </dgm:pt>
    <dgm:pt modelId="{83D4DD2C-A266-496E-95FD-CD3DA1CE1194}" type="pres">
      <dgm:prSet presAssocID="{EBC306AB-CCC7-4EE8-8D78-19C2D49E696B}" presName="compNode" presStyleCnt="0"/>
      <dgm:spPr/>
    </dgm:pt>
    <dgm:pt modelId="{42F509B6-B5CD-4F89-A353-F0DD22423684}" type="pres">
      <dgm:prSet presAssocID="{EBC306AB-CCC7-4EE8-8D78-19C2D49E696B}" presName="bgRect" presStyleLbl="bgShp" presStyleIdx="7" presStyleCnt="13"/>
      <dgm:spPr/>
    </dgm:pt>
    <dgm:pt modelId="{7F4B5E33-813B-45F3-9133-7DD22348EED2}" type="pres">
      <dgm:prSet presAssocID="{EBC306AB-CCC7-4EE8-8D78-19C2D49E696B}" presName="iconRect" presStyleLbl="node1" presStyleIdx="7" presStyleCnt="13"/>
      <dgm:spPr>
        <a:ln>
          <a:noFill/>
        </a:ln>
      </dgm:spPr>
    </dgm:pt>
    <dgm:pt modelId="{C491BADE-BEFC-4894-B504-71DC9EAD8A75}" type="pres">
      <dgm:prSet presAssocID="{EBC306AB-CCC7-4EE8-8D78-19C2D49E696B}" presName="spaceRect" presStyleCnt="0"/>
      <dgm:spPr/>
    </dgm:pt>
    <dgm:pt modelId="{2A1DD04D-9127-422D-AAD3-5B7B3F514FAC}" type="pres">
      <dgm:prSet presAssocID="{EBC306AB-CCC7-4EE8-8D78-19C2D49E696B}" presName="parTx" presStyleLbl="revTx" presStyleIdx="7" presStyleCnt="13">
        <dgm:presLayoutVars>
          <dgm:chMax val="0"/>
          <dgm:chPref val="0"/>
        </dgm:presLayoutVars>
      </dgm:prSet>
      <dgm:spPr/>
    </dgm:pt>
    <dgm:pt modelId="{03D788BB-47EC-4B48-A3DB-8574685B0A5D}" type="pres">
      <dgm:prSet presAssocID="{FD629EFB-2019-4691-BD90-FD73623ED0EB}" presName="sibTrans" presStyleCnt="0"/>
      <dgm:spPr/>
    </dgm:pt>
    <dgm:pt modelId="{56348EB7-5FD0-4C24-A730-749B60523FC4}" type="pres">
      <dgm:prSet presAssocID="{4A3BB158-9359-426C-AFF9-CFF1D0972340}" presName="compNode" presStyleCnt="0"/>
      <dgm:spPr/>
    </dgm:pt>
    <dgm:pt modelId="{1F0A5075-92AD-4D1F-8070-2CD4E1208D9D}" type="pres">
      <dgm:prSet presAssocID="{4A3BB158-9359-426C-AFF9-CFF1D0972340}" presName="bgRect" presStyleLbl="bgShp" presStyleIdx="8" presStyleCnt="13"/>
      <dgm:spPr/>
    </dgm:pt>
    <dgm:pt modelId="{71F01726-69A9-4FF2-858D-C32D5E672701}" type="pres">
      <dgm:prSet presAssocID="{4A3BB158-9359-426C-AFF9-CFF1D0972340}" presName="iconRect" presStyleLbl="node1" presStyleIdx="8" presStyleCnt="13"/>
      <dgm:spPr>
        <a:ln>
          <a:noFill/>
        </a:ln>
      </dgm:spPr>
    </dgm:pt>
    <dgm:pt modelId="{A83EC0E2-D88F-4AB6-9D10-8836387B87A1}" type="pres">
      <dgm:prSet presAssocID="{4A3BB158-9359-426C-AFF9-CFF1D0972340}" presName="spaceRect" presStyleCnt="0"/>
      <dgm:spPr/>
    </dgm:pt>
    <dgm:pt modelId="{A555DAE0-158C-402D-A37A-289C70D3D224}" type="pres">
      <dgm:prSet presAssocID="{4A3BB158-9359-426C-AFF9-CFF1D0972340}" presName="parTx" presStyleLbl="revTx" presStyleIdx="8" presStyleCnt="13">
        <dgm:presLayoutVars>
          <dgm:chMax val="0"/>
          <dgm:chPref val="0"/>
        </dgm:presLayoutVars>
      </dgm:prSet>
      <dgm:spPr/>
    </dgm:pt>
    <dgm:pt modelId="{6E6C1FCB-7DBF-4D04-8ADD-58CF5CB8E78D}" type="pres">
      <dgm:prSet presAssocID="{CA79328A-4C0B-4FD5-85FC-A24549CA448C}" presName="sibTrans" presStyleCnt="0"/>
      <dgm:spPr/>
    </dgm:pt>
    <dgm:pt modelId="{80034BDC-F0E3-4D5F-8957-B90842E34B89}" type="pres">
      <dgm:prSet presAssocID="{A574760F-D072-4A26-BDD5-4A630B1B9E17}" presName="compNode" presStyleCnt="0"/>
      <dgm:spPr/>
    </dgm:pt>
    <dgm:pt modelId="{48AA89D0-99DD-4913-9C3B-2F6966757C03}" type="pres">
      <dgm:prSet presAssocID="{A574760F-D072-4A26-BDD5-4A630B1B9E17}" presName="bgRect" presStyleLbl="bgShp" presStyleIdx="9" presStyleCnt="13"/>
      <dgm:spPr/>
    </dgm:pt>
    <dgm:pt modelId="{E85257CF-44E3-4C78-994A-576167BBCE0E}" type="pres">
      <dgm:prSet presAssocID="{A574760F-D072-4A26-BDD5-4A630B1B9E17}" presName="iconRect" presStyleLbl="node1" presStyleIdx="9" presStyleCnt="13"/>
      <dgm:spPr>
        <a:ln>
          <a:noFill/>
        </a:ln>
      </dgm:spPr>
    </dgm:pt>
    <dgm:pt modelId="{4F4EFAF3-524C-44FA-8707-9C0EDE643E3F}" type="pres">
      <dgm:prSet presAssocID="{A574760F-D072-4A26-BDD5-4A630B1B9E17}" presName="spaceRect" presStyleCnt="0"/>
      <dgm:spPr/>
    </dgm:pt>
    <dgm:pt modelId="{D42CF675-6DA9-4A29-9D3B-DD51BB0AABD9}" type="pres">
      <dgm:prSet presAssocID="{A574760F-D072-4A26-BDD5-4A630B1B9E17}" presName="parTx" presStyleLbl="revTx" presStyleIdx="9" presStyleCnt="13">
        <dgm:presLayoutVars>
          <dgm:chMax val="0"/>
          <dgm:chPref val="0"/>
        </dgm:presLayoutVars>
      </dgm:prSet>
      <dgm:spPr/>
    </dgm:pt>
    <dgm:pt modelId="{6A05753C-EEBA-4212-8D8A-D918B017E8DF}" type="pres">
      <dgm:prSet presAssocID="{B5DFFE49-6178-4C3E-A47B-A06E6E7BE939}" presName="sibTrans" presStyleCnt="0"/>
      <dgm:spPr/>
    </dgm:pt>
    <dgm:pt modelId="{F7255074-F0B2-4EF3-8F6D-68744143CDFD}" type="pres">
      <dgm:prSet presAssocID="{AD224E96-3118-4CE7-9F73-7E1842B948FB}" presName="compNode" presStyleCnt="0"/>
      <dgm:spPr/>
    </dgm:pt>
    <dgm:pt modelId="{3986A935-3106-484A-A795-56798AB8A873}" type="pres">
      <dgm:prSet presAssocID="{AD224E96-3118-4CE7-9F73-7E1842B948FB}" presName="bgRect" presStyleLbl="bgShp" presStyleIdx="10" presStyleCnt="13"/>
      <dgm:spPr/>
    </dgm:pt>
    <dgm:pt modelId="{81257D46-FE80-416C-9FD1-B0F72A9A28F1}" type="pres">
      <dgm:prSet presAssocID="{AD224E96-3118-4CE7-9F73-7E1842B948FB}" presName="iconRect" presStyleLbl="node1" presStyleIdx="10" presStyleCnt="13"/>
      <dgm:spPr>
        <a:ln>
          <a:noFill/>
        </a:ln>
      </dgm:spPr>
    </dgm:pt>
    <dgm:pt modelId="{1CD9E362-5DC2-49D0-A904-1B3D19480D3B}" type="pres">
      <dgm:prSet presAssocID="{AD224E96-3118-4CE7-9F73-7E1842B948FB}" presName="spaceRect" presStyleCnt="0"/>
      <dgm:spPr/>
    </dgm:pt>
    <dgm:pt modelId="{FEA057C9-45AD-4AF2-9885-2AC6ABF66B1D}" type="pres">
      <dgm:prSet presAssocID="{AD224E96-3118-4CE7-9F73-7E1842B948FB}" presName="parTx" presStyleLbl="revTx" presStyleIdx="10" presStyleCnt="13">
        <dgm:presLayoutVars>
          <dgm:chMax val="0"/>
          <dgm:chPref val="0"/>
        </dgm:presLayoutVars>
      </dgm:prSet>
      <dgm:spPr/>
    </dgm:pt>
    <dgm:pt modelId="{8F9EDE44-6839-42C8-90B1-E029813E61CA}" type="pres">
      <dgm:prSet presAssocID="{5895AB6C-5203-4B90-8598-BB8C1B896C82}" presName="sibTrans" presStyleCnt="0"/>
      <dgm:spPr/>
    </dgm:pt>
    <dgm:pt modelId="{13322529-AA06-4E5C-959A-BA6ADADA524F}" type="pres">
      <dgm:prSet presAssocID="{D224360E-7FC8-4E7D-AD70-CD2BEB472193}" presName="compNode" presStyleCnt="0"/>
      <dgm:spPr/>
    </dgm:pt>
    <dgm:pt modelId="{05560930-3E5B-4FC7-BC4D-25B95C513185}" type="pres">
      <dgm:prSet presAssocID="{D224360E-7FC8-4E7D-AD70-CD2BEB472193}" presName="bgRect" presStyleLbl="bgShp" presStyleIdx="11" presStyleCnt="13"/>
      <dgm:spPr/>
    </dgm:pt>
    <dgm:pt modelId="{3F489016-DD08-4CDC-80EB-0F64A5B8D2B7}" type="pres">
      <dgm:prSet presAssocID="{D224360E-7FC8-4E7D-AD70-CD2BEB472193}" presName="iconRect" presStyleLbl="node1" presStyleIdx="11" presStyleCnt="13"/>
      <dgm:spPr>
        <a:ln>
          <a:noFill/>
        </a:ln>
      </dgm:spPr>
    </dgm:pt>
    <dgm:pt modelId="{5AC8838D-2776-4BB6-94DE-4DD9E4400310}" type="pres">
      <dgm:prSet presAssocID="{D224360E-7FC8-4E7D-AD70-CD2BEB472193}" presName="spaceRect" presStyleCnt="0"/>
      <dgm:spPr/>
    </dgm:pt>
    <dgm:pt modelId="{EED2FA82-57FB-4AD8-B6FE-9021413D270A}" type="pres">
      <dgm:prSet presAssocID="{D224360E-7FC8-4E7D-AD70-CD2BEB472193}" presName="parTx" presStyleLbl="revTx" presStyleIdx="11" presStyleCnt="13">
        <dgm:presLayoutVars>
          <dgm:chMax val="0"/>
          <dgm:chPref val="0"/>
        </dgm:presLayoutVars>
      </dgm:prSet>
      <dgm:spPr/>
    </dgm:pt>
    <dgm:pt modelId="{2428F137-EEDD-407D-929C-5C929B5EFB18}" type="pres">
      <dgm:prSet presAssocID="{39D27599-0BF3-437D-8635-46F4576099E5}" presName="sibTrans" presStyleCnt="0"/>
      <dgm:spPr/>
    </dgm:pt>
    <dgm:pt modelId="{65EA1376-68E6-43CC-987A-2FC5CF9FAD01}" type="pres">
      <dgm:prSet presAssocID="{5D6354B9-3E92-43A2-A474-0DE1B406DF04}" presName="compNode" presStyleCnt="0"/>
      <dgm:spPr/>
    </dgm:pt>
    <dgm:pt modelId="{64A40AD2-4C14-4602-A816-C02A5975516D}" type="pres">
      <dgm:prSet presAssocID="{5D6354B9-3E92-43A2-A474-0DE1B406DF04}" presName="bgRect" presStyleLbl="bgShp" presStyleIdx="12" presStyleCnt="13"/>
      <dgm:spPr/>
    </dgm:pt>
    <dgm:pt modelId="{0591FE00-829B-466F-8DC6-73F11FC498DA}" type="pres">
      <dgm:prSet presAssocID="{5D6354B9-3E92-43A2-A474-0DE1B406DF04}" presName="iconRect" presStyleLbl="node1" presStyleIdx="12" presStyleCnt="13"/>
      <dgm:spPr>
        <a:ln>
          <a:noFill/>
        </a:ln>
      </dgm:spPr>
    </dgm:pt>
    <dgm:pt modelId="{BDA92548-C48E-48A9-8786-1CC7EB5056FB}" type="pres">
      <dgm:prSet presAssocID="{5D6354B9-3E92-43A2-A474-0DE1B406DF04}" presName="spaceRect" presStyleCnt="0"/>
      <dgm:spPr/>
    </dgm:pt>
    <dgm:pt modelId="{34415831-8A67-4ACA-AB08-5C2C6D667A5D}" type="pres">
      <dgm:prSet presAssocID="{5D6354B9-3E92-43A2-A474-0DE1B406DF04}" presName="parTx" presStyleLbl="revTx" presStyleIdx="12" presStyleCnt="13">
        <dgm:presLayoutVars>
          <dgm:chMax val="0"/>
          <dgm:chPref val="0"/>
        </dgm:presLayoutVars>
      </dgm:prSet>
      <dgm:spPr/>
    </dgm:pt>
  </dgm:ptLst>
  <dgm:cxnLst>
    <dgm:cxn modelId="{41DB5B00-D91B-4A38-8366-955D82BE8992}" type="presOf" srcId="{AAC263CB-8256-4B03-92FE-1622698FB3E9}" destId="{30E9CA6C-A0F7-4BE8-9B77-EE5C9EF005B7}" srcOrd="0" destOrd="0" presId="urn:microsoft.com/office/officeart/2018/2/layout/IconVerticalSolidList"/>
    <dgm:cxn modelId="{66D0D100-FB07-44A7-8ACC-C79CE174D2D7}" type="presOf" srcId="{D4503D04-C97E-4622-AE07-D0307CB3B4CA}" destId="{62F8266B-222B-4ACF-8613-2C8D6376E5BD}" srcOrd="0" destOrd="0" presId="urn:microsoft.com/office/officeart/2018/2/layout/IconVerticalSolidList"/>
    <dgm:cxn modelId="{D2AD0712-33CF-42DE-A580-D7DE9982E527}" type="presOf" srcId="{512BB811-CF46-4EF8-8070-4CE8872DB3FF}" destId="{2D6E4C69-15B8-4BDB-804E-BBD3D253B18A}" srcOrd="0" destOrd="0" presId="urn:microsoft.com/office/officeart/2018/2/layout/IconVerticalSolidList"/>
    <dgm:cxn modelId="{AB50B42E-785B-4072-96CB-ECC435B9D3AA}" type="presOf" srcId="{C49C7889-9929-49DB-913A-6451AA701FC1}" destId="{F1D95F78-3552-437C-B45B-48F22093712E}" srcOrd="0" destOrd="0" presId="urn:microsoft.com/office/officeart/2018/2/layout/IconVerticalSolidList"/>
    <dgm:cxn modelId="{F8CD5E37-EBEF-41D4-B4EB-0F9E1B6505DD}" srcId="{D4503D04-C97E-4622-AE07-D0307CB3B4CA}" destId="{39D5B5C9-40C5-4BD0-B319-FC26EE952878}" srcOrd="4" destOrd="0" parTransId="{9D890E5F-8846-4AAC-8463-E122036F48FA}" sibTransId="{4B4663E1-2D14-42BB-BA31-93B6367B4741}"/>
    <dgm:cxn modelId="{B7ABED39-6B7C-4557-89AB-DCF6325E1B75}" srcId="{D4503D04-C97E-4622-AE07-D0307CB3B4CA}" destId="{84956E0D-00EB-4AB7-A450-75877EF2B0A3}" srcOrd="6" destOrd="0" parTransId="{9010C0D3-D3BF-4CC2-BFA0-9820B6FD9D45}" sibTransId="{37AFF9D8-4D71-44A0-A103-9A0A13D64EB6}"/>
    <dgm:cxn modelId="{727D364A-9609-4FC4-99B8-E67F98B5F395}" srcId="{D4503D04-C97E-4622-AE07-D0307CB3B4CA}" destId="{EBC306AB-CCC7-4EE8-8D78-19C2D49E696B}" srcOrd="7" destOrd="0" parTransId="{2A130C92-27CE-4537-B824-AE46143ACCEC}" sibTransId="{FD629EFB-2019-4691-BD90-FD73623ED0EB}"/>
    <dgm:cxn modelId="{CA71CF4D-B4F6-4661-83A0-B80ADF7491DD}" type="presOf" srcId="{51824883-B79B-4739-8D1B-2AAB6F7D084C}" destId="{6D87189C-C8EF-492A-BD9E-0D1AFCB343BF}" srcOrd="0" destOrd="0" presId="urn:microsoft.com/office/officeart/2018/2/layout/IconVerticalSolidList"/>
    <dgm:cxn modelId="{AD55C972-3F5A-4B17-90FB-8FB1A48A275C}" srcId="{D4503D04-C97E-4622-AE07-D0307CB3B4CA}" destId="{51824883-B79B-4739-8D1B-2AAB6F7D084C}" srcOrd="3" destOrd="0" parTransId="{3FD6B464-6721-45FA-AEA3-E2D17B5992CA}" sibTransId="{09D5E92C-A228-4AD5-A4F9-AC07AA817A72}"/>
    <dgm:cxn modelId="{E88AA859-7817-4065-A432-B60F89284D2F}" srcId="{D4503D04-C97E-4622-AE07-D0307CB3B4CA}" destId="{C49C7889-9929-49DB-913A-6451AA701FC1}" srcOrd="5" destOrd="0" parTransId="{CEB61AAC-A5F2-47F5-9368-AB2D14B1966E}" sibTransId="{E283A64B-318F-4805-B336-A1AF0E838BB6}"/>
    <dgm:cxn modelId="{3F7EC380-5A24-4540-A27B-4CA4044E52B3}" srcId="{D4503D04-C97E-4622-AE07-D0307CB3B4CA}" destId="{512BB811-CF46-4EF8-8070-4CE8872DB3FF}" srcOrd="1" destOrd="0" parTransId="{ACBB4113-E734-45C8-856C-EFF31ADAC3C2}" sibTransId="{7D921A03-3D5F-48E3-BC19-AE1FB33061CF}"/>
    <dgm:cxn modelId="{09CD4F85-DD96-46C5-993A-54FAAC8ED8A7}" type="presOf" srcId="{84956E0D-00EB-4AB7-A450-75877EF2B0A3}" destId="{68EBC200-44D8-4040-9DAE-93233838215C}"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D4C8B199-1637-4436-9C64-366F7B66A8AE}" srcId="{D4503D04-C97E-4622-AE07-D0307CB3B4CA}" destId="{A574760F-D072-4A26-BDD5-4A630B1B9E17}" srcOrd="9" destOrd="0" parTransId="{EC204450-5B48-4EEE-B918-24C5F93D25A9}" sibTransId="{B5DFFE49-6178-4C3E-A47B-A06E6E7BE939}"/>
    <dgm:cxn modelId="{0DD28E9D-EAC4-479E-BBB9-3555D83C7C4F}" type="presOf" srcId="{AD224E96-3118-4CE7-9F73-7E1842B948FB}" destId="{FEA057C9-45AD-4AF2-9885-2AC6ABF66B1D}" srcOrd="0" destOrd="0" presId="urn:microsoft.com/office/officeart/2018/2/layout/IconVerticalSolidList"/>
    <dgm:cxn modelId="{B98D97BE-9409-49F0-9189-85A8201AF076}" type="presOf" srcId="{39D5B5C9-40C5-4BD0-B319-FC26EE952878}" destId="{69E7625E-354E-49A6-B5F5-2EDDF3B28489}" srcOrd="0" destOrd="0" presId="urn:microsoft.com/office/officeart/2018/2/layout/IconVerticalSolidList"/>
    <dgm:cxn modelId="{3D8A8DC9-F282-48C4-BBCF-46E8DF950154}" type="presOf" srcId="{D224360E-7FC8-4E7D-AD70-CD2BEB472193}" destId="{EED2FA82-57FB-4AD8-B6FE-9021413D270A}" srcOrd="0" destOrd="0" presId="urn:microsoft.com/office/officeart/2018/2/layout/IconVerticalSolidList"/>
    <dgm:cxn modelId="{D8EE04CC-B024-4B3E-9F5C-B91D915086A5}" type="presOf" srcId="{A574760F-D072-4A26-BDD5-4A630B1B9E17}" destId="{D42CF675-6DA9-4A29-9D3B-DD51BB0AABD9}" srcOrd="0" destOrd="0" presId="urn:microsoft.com/office/officeart/2018/2/layout/IconVerticalSolidList"/>
    <dgm:cxn modelId="{B361C4CF-3CB3-42C5-9B80-1F0B1C2265D6}" srcId="{D4503D04-C97E-4622-AE07-D0307CB3B4CA}" destId="{5D6354B9-3E92-43A2-A474-0DE1B406DF04}" srcOrd="12" destOrd="0" parTransId="{B8F9236F-D32B-4B2F-A15D-D3EB3D9456A4}" sibTransId="{065207F1-98A8-4078-B93C-4FE211362712}"/>
    <dgm:cxn modelId="{D5E730D0-52DC-4649-AA8E-28961858C6AD}" type="presOf" srcId="{8DB65FC4-1AFD-4F74-AF22-65DCEFE6C049}" destId="{2D082F83-3FFB-4198-B1E8-3714F634820C}" srcOrd="0" destOrd="0" presId="urn:microsoft.com/office/officeart/2018/2/layout/IconVerticalSolidList"/>
    <dgm:cxn modelId="{F502DCE3-690B-4E27-9192-1905D1B61368}" type="presOf" srcId="{5D6354B9-3E92-43A2-A474-0DE1B406DF04}" destId="{34415831-8A67-4ACA-AB08-5C2C6D667A5D}" srcOrd="0" destOrd="0" presId="urn:microsoft.com/office/officeart/2018/2/layout/IconVerticalSolidList"/>
    <dgm:cxn modelId="{A0F54FE7-60E0-4999-9D69-50E6A7880267}" srcId="{D4503D04-C97E-4622-AE07-D0307CB3B4CA}" destId="{4A3BB158-9359-426C-AFF9-CFF1D0972340}" srcOrd="8" destOrd="0" parTransId="{58A13B96-23CC-44C4-9270-10B99C072691}" sibTransId="{CA79328A-4C0B-4FD5-85FC-A24549CA448C}"/>
    <dgm:cxn modelId="{A77D91E8-7172-4098-BC2C-88BDDB623106}" type="presOf" srcId="{EBC306AB-CCC7-4EE8-8D78-19C2D49E696B}" destId="{2A1DD04D-9127-422D-AAD3-5B7B3F514FAC}" srcOrd="0" destOrd="0" presId="urn:microsoft.com/office/officeart/2018/2/layout/IconVerticalSolidList"/>
    <dgm:cxn modelId="{A91EB4EB-5C7F-4013-BE40-8063E707D30C}" srcId="{D4503D04-C97E-4622-AE07-D0307CB3B4CA}" destId="{8DB65FC4-1AFD-4F74-AF22-65DCEFE6C049}" srcOrd="2" destOrd="0" parTransId="{1BAEEA92-D1CA-4490-A618-77CDBFDF9F45}" sibTransId="{33576979-061F-44A3-992F-90E32F70E6C1}"/>
    <dgm:cxn modelId="{F718E2FA-BBE9-4442-8666-CA3219DDEABC}" srcId="{D4503D04-C97E-4622-AE07-D0307CB3B4CA}" destId="{D224360E-7FC8-4E7D-AD70-CD2BEB472193}" srcOrd="11" destOrd="0" parTransId="{3C712A91-850E-449E-B81C-2D3537E4B5F0}" sibTransId="{39D27599-0BF3-437D-8635-46F4576099E5}"/>
    <dgm:cxn modelId="{A06301FC-F357-4A77-9175-2A9F72EA760A}" srcId="{D4503D04-C97E-4622-AE07-D0307CB3B4CA}" destId="{AD224E96-3118-4CE7-9F73-7E1842B948FB}" srcOrd="10" destOrd="0" parTransId="{CBFCB3E7-CD0F-42C6-AB55-5189F49B8B65}" sibTransId="{5895AB6C-5203-4B90-8598-BB8C1B896C82}"/>
    <dgm:cxn modelId="{8A2056FE-DE91-44D6-BEF0-C3440FDEB704}" type="presOf" srcId="{4A3BB158-9359-426C-AFF9-CFF1D0972340}" destId="{A555DAE0-158C-402D-A37A-289C70D3D224}" srcOrd="0" destOrd="0" presId="urn:microsoft.com/office/officeart/2018/2/layout/IconVerticalSolidList"/>
    <dgm:cxn modelId="{2B7A4C4A-400C-458C-B88C-AD95DFA42EE9}" type="presParOf" srcId="{62F8266B-222B-4ACF-8613-2C8D6376E5BD}" destId="{34FD8F56-D6B7-417A-923A-010E4B5FF0CD}" srcOrd="0" destOrd="0" presId="urn:microsoft.com/office/officeart/2018/2/layout/IconVerticalSolidList"/>
    <dgm:cxn modelId="{4CA9585B-6171-4F8C-9733-893BC47C81D5}" type="presParOf" srcId="{34FD8F56-D6B7-417A-923A-010E4B5FF0CD}" destId="{08450877-B8C0-4FE2-B6DB-B88F20C8574C}" srcOrd="0" destOrd="0" presId="urn:microsoft.com/office/officeart/2018/2/layout/IconVerticalSolidList"/>
    <dgm:cxn modelId="{E9B8E8C4-552E-4BEB-AA39-05A505253DF2}" type="presParOf" srcId="{34FD8F56-D6B7-417A-923A-010E4B5FF0CD}" destId="{BB7E5F84-64F2-4718-BACC-301BBCDC9D3A}" srcOrd="1" destOrd="0" presId="urn:microsoft.com/office/officeart/2018/2/layout/IconVerticalSolidList"/>
    <dgm:cxn modelId="{3CA290C3-2CA7-4EB9-BDF6-C79756A6736F}" type="presParOf" srcId="{34FD8F56-D6B7-417A-923A-010E4B5FF0CD}" destId="{D7E1920B-5F09-4283-BAA8-B0012E66F14A}" srcOrd="2" destOrd="0" presId="urn:microsoft.com/office/officeart/2018/2/layout/IconVerticalSolidList"/>
    <dgm:cxn modelId="{27ED393B-565B-4CA8-80ED-CA0F43928381}" type="presParOf" srcId="{34FD8F56-D6B7-417A-923A-010E4B5FF0CD}" destId="{30E9CA6C-A0F7-4BE8-9B77-EE5C9EF005B7}" srcOrd="3" destOrd="0" presId="urn:microsoft.com/office/officeart/2018/2/layout/IconVerticalSolidList"/>
    <dgm:cxn modelId="{76FEAF41-BCE5-4955-BE5D-52480658EB78}" type="presParOf" srcId="{62F8266B-222B-4ACF-8613-2C8D6376E5BD}" destId="{A1BCBA88-5C84-4551-849C-6000C6890673}" srcOrd="1" destOrd="0" presId="urn:microsoft.com/office/officeart/2018/2/layout/IconVerticalSolidList"/>
    <dgm:cxn modelId="{2BF6444D-084B-41B4-9788-FF430BE464E3}" type="presParOf" srcId="{62F8266B-222B-4ACF-8613-2C8D6376E5BD}" destId="{6FEC68DA-9451-4533-BB64-946D8C95D298}" srcOrd="2" destOrd="0" presId="urn:microsoft.com/office/officeart/2018/2/layout/IconVerticalSolidList"/>
    <dgm:cxn modelId="{DA48C6D1-C8A0-4C5A-B58D-16FC4A383F85}" type="presParOf" srcId="{6FEC68DA-9451-4533-BB64-946D8C95D298}" destId="{4BCA3B63-A806-43A9-89CE-3AEEBC979113}" srcOrd="0" destOrd="0" presId="urn:microsoft.com/office/officeart/2018/2/layout/IconVerticalSolidList"/>
    <dgm:cxn modelId="{CC675AB0-3C86-44C2-A23A-3C8525C8E081}" type="presParOf" srcId="{6FEC68DA-9451-4533-BB64-946D8C95D298}" destId="{81543012-CAD8-454E-8802-39D9F3C2B906}" srcOrd="1" destOrd="0" presId="urn:microsoft.com/office/officeart/2018/2/layout/IconVerticalSolidList"/>
    <dgm:cxn modelId="{5C14D0A4-0872-4850-BAA1-CD8C586E5C25}" type="presParOf" srcId="{6FEC68DA-9451-4533-BB64-946D8C95D298}" destId="{C3CA3E32-C8BD-448D-8BF9-95E3AB8E16C7}" srcOrd="2" destOrd="0" presId="urn:microsoft.com/office/officeart/2018/2/layout/IconVerticalSolidList"/>
    <dgm:cxn modelId="{FD4BB06B-A515-4292-B843-7D69A86E938F}" type="presParOf" srcId="{6FEC68DA-9451-4533-BB64-946D8C95D298}" destId="{2D6E4C69-15B8-4BDB-804E-BBD3D253B18A}" srcOrd="3" destOrd="0" presId="urn:microsoft.com/office/officeart/2018/2/layout/IconVerticalSolidList"/>
    <dgm:cxn modelId="{863C5724-C246-4535-B828-95229B19349E}" type="presParOf" srcId="{62F8266B-222B-4ACF-8613-2C8D6376E5BD}" destId="{4E611657-E020-456F-AE06-9368A6198CD7}" srcOrd="3" destOrd="0" presId="urn:microsoft.com/office/officeart/2018/2/layout/IconVerticalSolidList"/>
    <dgm:cxn modelId="{8E902565-026A-4AC1-829C-E370FCC9AE64}" type="presParOf" srcId="{62F8266B-222B-4ACF-8613-2C8D6376E5BD}" destId="{821A5233-34AD-49C2-B22A-767DF34491DD}" srcOrd="4" destOrd="0" presId="urn:microsoft.com/office/officeart/2018/2/layout/IconVerticalSolidList"/>
    <dgm:cxn modelId="{DFD80DBD-B81E-4EBE-9664-A23B76CB5F33}" type="presParOf" srcId="{821A5233-34AD-49C2-B22A-767DF34491DD}" destId="{7523951F-2250-4048-B095-FD96CDCDDE68}" srcOrd="0" destOrd="0" presId="urn:microsoft.com/office/officeart/2018/2/layout/IconVerticalSolidList"/>
    <dgm:cxn modelId="{05F8CC94-1F65-4A80-8DE4-1402825B486A}" type="presParOf" srcId="{821A5233-34AD-49C2-B22A-767DF34491DD}" destId="{52C1C111-5EEF-4480-BC70-FF38664F77DD}" srcOrd="1" destOrd="0" presId="urn:microsoft.com/office/officeart/2018/2/layout/IconVerticalSolidList"/>
    <dgm:cxn modelId="{BDA0BDBA-294B-4934-B0E9-323210226948}" type="presParOf" srcId="{821A5233-34AD-49C2-B22A-767DF34491DD}" destId="{9AE96E6E-7C9E-44AA-824A-BE329FBE64AE}" srcOrd="2" destOrd="0" presId="urn:microsoft.com/office/officeart/2018/2/layout/IconVerticalSolidList"/>
    <dgm:cxn modelId="{8B97A55B-8B4C-48B7-B7F1-97E0C45F6733}" type="presParOf" srcId="{821A5233-34AD-49C2-B22A-767DF34491DD}" destId="{2D082F83-3FFB-4198-B1E8-3714F634820C}" srcOrd="3" destOrd="0" presId="urn:microsoft.com/office/officeart/2018/2/layout/IconVerticalSolidList"/>
    <dgm:cxn modelId="{E1BAB5F8-3B77-4C06-AFAD-276E4884A973}" type="presParOf" srcId="{62F8266B-222B-4ACF-8613-2C8D6376E5BD}" destId="{326A4F0D-4ECB-4905-B9E8-558EF13AD7FC}" srcOrd="5" destOrd="0" presId="urn:microsoft.com/office/officeart/2018/2/layout/IconVerticalSolidList"/>
    <dgm:cxn modelId="{0CCBD2C0-545D-4126-85F6-DBE7C0FBD0FE}" type="presParOf" srcId="{62F8266B-222B-4ACF-8613-2C8D6376E5BD}" destId="{8C193A58-81A0-4921-9A18-4D340FDE0503}" srcOrd="6" destOrd="0" presId="urn:microsoft.com/office/officeart/2018/2/layout/IconVerticalSolidList"/>
    <dgm:cxn modelId="{41A7162A-1713-426E-A89A-CFFF8C1B0E45}" type="presParOf" srcId="{8C193A58-81A0-4921-9A18-4D340FDE0503}" destId="{30102765-38C4-4393-A497-347837B0AE34}" srcOrd="0" destOrd="0" presId="urn:microsoft.com/office/officeart/2018/2/layout/IconVerticalSolidList"/>
    <dgm:cxn modelId="{5E8AEA8B-3829-4931-81A1-265BBAF0D84B}" type="presParOf" srcId="{8C193A58-81A0-4921-9A18-4D340FDE0503}" destId="{F806522C-66DD-4941-9835-3409B043D8DE}" srcOrd="1" destOrd="0" presId="urn:microsoft.com/office/officeart/2018/2/layout/IconVerticalSolidList"/>
    <dgm:cxn modelId="{5321E0F8-7CA8-4114-B744-4330CD49FF1D}" type="presParOf" srcId="{8C193A58-81A0-4921-9A18-4D340FDE0503}" destId="{0674C658-C3E4-4B67-B72C-5F05492E3B96}" srcOrd="2" destOrd="0" presId="urn:microsoft.com/office/officeart/2018/2/layout/IconVerticalSolidList"/>
    <dgm:cxn modelId="{7ACED717-21C8-4304-B965-A65360CC22E3}" type="presParOf" srcId="{8C193A58-81A0-4921-9A18-4D340FDE0503}" destId="{6D87189C-C8EF-492A-BD9E-0D1AFCB343BF}" srcOrd="3" destOrd="0" presId="urn:microsoft.com/office/officeart/2018/2/layout/IconVerticalSolidList"/>
    <dgm:cxn modelId="{A55717F1-AD87-4C5F-9EE0-1DA1117BB9CE}" type="presParOf" srcId="{62F8266B-222B-4ACF-8613-2C8D6376E5BD}" destId="{C87E72A2-CC91-4133-B7CE-9223520258D1}" srcOrd="7" destOrd="0" presId="urn:microsoft.com/office/officeart/2018/2/layout/IconVerticalSolidList"/>
    <dgm:cxn modelId="{01D0A5A5-16D3-4821-BFB8-26A100C3A476}" type="presParOf" srcId="{62F8266B-222B-4ACF-8613-2C8D6376E5BD}" destId="{D867E9D8-A1FC-4ED9-AFBE-968193E7DD69}" srcOrd="8" destOrd="0" presId="urn:microsoft.com/office/officeart/2018/2/layout/IconVerticalSolidList"/>
    <dgm:cxn modelId="{E02ADED0-EA20-46A8-817E-05304025E29B}" type="presParOf" srcId="{D867E9D8-A1FC-4ED9-AFBE-968193E7DD69}" destId="{397D5329-1BFF-41D7-8592-DD699212579A}" srcOrd="0" destOrd="0" presId="urn:microsoft.com/office/officeart/2018/2/layout/IconVerticalSolidList"/>
    <dgm:cxn modelId="{15E703FC-215B-473E-A33C-55BFBFF5BF5B}" type="presParOf" srcId="{D867E9D8-A1FC-4ED9-AFBE-968193E7DD69}" destId="{1ABB24BB-4B69-4A0E-B1C6-70EFCE0FBD2F}" srcOrd="1" destOrd="0" presId="urn:microsoft.com/office/officeart/2018/2/layout/IconVerticalSolidList"/>
    <dgm:cxn modelId="{A2E77476-F4B0-4989-B6AE-7E291698DEC4}" type="presParOf" srcId="{D867E9D8-A1FC-4ED9-AFBE-968193E7DD69}" destId="{E26B482A-BF58-4667-A688-72D114AF83E2}" srcOrd="2" destOrd="0" presId="urn:microsoft.com/office/officeart/2018/2/layout/IconVerticalSolidList"/>
    <dgm:cxn modelId="{3C98F31E-25CE-43FE-8BCD-9DE06DFB5EDB}" type="presParOf" srcId="{D867E9D8-A1FC-4ED9-AFBE-968193E7DD69}" destId="{69E7625E-354E-49A6-B5F5-2EDDF3B28489}" srcOrd="3" destOrd="0" presId="urn:microsoft.com/office/officeart/2018/2/layout/IconVerticalSolidList"/>
    <dgm:cxn modelId="{CDC991A3-75D3-49AC-BC13-5552EC5CEDEA}" type="presParOf" srcId="{62F8266B-222B-4ACF-8613-2C8D6376E5BD}" destId="{43EA8161-6408-42A7-A984-8CB1E06546D1}" srcOrd="9" destOrd="0" presId="urn:microsoft.com/office/officeart/2018/2/layout/IconVerticalSolidList"/>
    <dgm:cxn modelId="{DC912E48-3570-4F72-AA9F-099781564FAD}" type="presParOf" srcId="{62F8266B-222B-4ACF-8613-2C8D6376E5BD}" destId="{431BE43B-386D-42C2-9523-599485AC49C3}" srcOrd="10" destOrd="0" presId="urn:microsoft.com/office/officeart/2018/2/layout/IconVerticalSolidList"/>
    <dgm:cxn modelId="{C439E00C-6A9F-4BB9-9E96-7B077F7E41C7}" type="presParOf" srcId="{431BE43B-386D-42C2-9523-599485AC49C3}" destId="{ACCBAF3C-60FF-4F2B-8D0F-F488CBC87EFC}" srcOrd="0" destOrd="0" presId="urn:microsoft.com/office/officeart/2018/2/layout/IconVerticalSolidList"/>
    <dgm:cxn modelId="{ACB9F142-BDCE-438E-825E-DD43ADDDE7EA}" type="presParOf" srcId="{431BE43B-386D-42C2-9523-599485AC49C3}" destId="{BD431CBE-DAE2-4359-BBD2-B8A93BFE451E}" srcOrd="1" destOrd="0" presId="urn:microsoft.com/office/officeart/2018/2/layout/IconVerticalSolidList"/>
    <dgm:cxn modelId="{39015811-4EA0-4E44-8ADC-F6679A397809}" type="presParOf" srcId="{431BE43B-386D-42C2-9523-599485AC49C3}" destId="{06718B03-F15D-499E-8FF8-1CAEE7CD9D6D}" srcOrd="2" destOrd="0" presId="urn:microsoft.com/office/officeart/2018/2/layout/IconVerticalSolidList"/>
    <dgm:cxn modelId="{7DDEB886-F3D3-4734-925C-1F406FD78BAF}" type="presParOf" srcId="{431BE43B-386D-42C2-9523-599485AC49C3}" destId="{F1D95F78-3552-437C-B45B-48F22093712E}" srcOrd="3" destOrd="0" presId="urn:microsoft.com/office/officeart/2018/2/layout/IconVerticalSolidList"/>
    <dgm:cxn modelId="{1684C165-C886-4162-A8E4-DCEA522AC8C8}" type="presParOf" srcId="{62F8266B-222B-4ACF-8613-2C8D6376E5BD}" destId="{2B240893-73CB-4649-99E2-9D6443B56012}" srcOrd="11" destOrd="0" presId="urn:microsoft.com/office/officeart/2018/2/layout/IconVerticalSolidList"/>
    <dgm:cxn modelId="{B3A432D4-8832-4650-8EA0-CAE423B299CD}" type="presParOf" srcId="{62F8266B-222B-4ACF-8613-2C8D6376E5BD}" destId="{1D05E977-741B-405F-B58A-B86981CB9910}" srcOrd="12" destOrd="0" presId="urn:microsoft.com/office/officeart/2018/2/layout/IconVerticalSolidList"/>
    <dgm:cxn modelId="{D089EC14-7E7E-48F5-8C6C-4AE784137CA6}" type="presParOf" srcId="{1D05E977-741B-405F-B58A-B86981CB9910}" destId="{4F7B1479-698C-4AA9-B191-319CBA3504AE}" srcOrd="0" destOrd="0" presId="urn:microsoft.com/office/officeart/2018/2/layout/IconVerticalSolidList"/>
    <dgm:cxn modelId="{6B65F940-BF15-4D21-9728-62AE8CD42149}" type="presParOf" srcId="{1D05E977-741B-405F-B58A-B86981CB9910}" destId="{89CBCF4D-7A20-4577-AD12-FEF378E44C2F}" srcOrd="1" destOrd="0" presId="urn:microsoft.com/office/officeart/2018/2/layout/IconVerticalSolidList"/>
    <dgm:cxn modelId="{0AC8240B-8F15-47D7-813E-32C8958DCC16}" type="presParOf" srcId="{1D05E977-741B-405F-B58A-B86981CB9910}" destId="{1277CDB4-64F4-4CB4-8194-33D075F66B25}" srcOrd="2" destOrd="0" presId="urn:microsoft.com/office/officeart/2018/2/layout/IconVerticalSolidList"/>
    <dgm:cxn modelId="{B57D68C6-642C-4350-AC8D-C2FA90F05064}" type="presParOf" srcId="{1D05E977-741B-405F-B58A-B86981CB9910}" destId="{68EBC200-44D8-4040-9DAE-93233838215C}" srcOrd="3" destOrd="0" presId="urn:microsoft.com/office/officeart/2018/2/layout/IconVerticalSolidList"/>
    <dgm:cxn modelId="{D90CD8D1-7F30-4D1D-A7A9-AA942114778D}" type="presParOf" srcId="{62F8266B-222B-4ACF-8613-2C8D6376E5BD}" destId="{8B16FE25-5682-435A-973C-01D2D62C60DF}" srcOrd="13" destOrd="0" presId="urn:microsoft.com/office/officeart/2018/2/layout/IconVerticalSolidList"/>
    <dgm:cxn modelId="{98A86476-F7AA-4542-8D83-0B7EBE3012C0}" type="presParOf" srcId="{62F8266B-222B-4ACF-8613-2C8D6376E5BD}" destId="{83D4DD2C-A266-496E-95FD-CD3DA1CE1194}" srcOrd="14" destOrd="0" presId="urn:microsoft.com/office/officeart/2018/2/layout/IconVerticalSolidList"/>
    <dgm:cxn modelId="{F8C540F8-2858-4535-A9A3-271FF46CD002}" type="presParOf" srcId="{83D4DD2C-A266-496E-95FD-CD3DA1CE1194}" destId="{42F509B6-B5CD-4F89-A353-F0DD22423684}" srcOrd="0" destOrd="0" presId="urn:microsoft.com/office/officeart/2018/2/layout/IconVerticalSolidList"/>
    <dgm:cxn modelId="{04B63DE6-68C8-44E6-A1D5-6E0B5919A76E}" type="presParOf" srcId="{83D4DD2C-A266-496E-95FD-CD3DA1CE1194}" destId="{7F4B5E33-813B-45F3-9133-7DD22348EED2}" srcOrd="1" destOrd="0" presId="urn:microsoft.com/office/officeart/2018/2/layout/IconVerticalSolidList"/>
    <dgm:cxn modelId="{C04B0E1A-2767-44F5-ADFA-F9FE9BF1C76F}" type="presParOf" srcId="{83D4DD2C-A266-496E-95FD-CD3DA1CE1194}" destId="{C491BADE-BEFC-4894-B504-71DC9EAD8A75}" srcOrd="2" destOrd="0" presId="urn:microsoft.com/office/officeart/2018/2/layout/IconVerticalSolidList"/>
    <dgm:cxn modelId="{D9F47AF7-2FF6-459E-BB7C-DF296B00A62E}" type="presParOf" srcId="{83D4DD2C-A266-496E-95FD-CD3DA1CE1194}" destId="{2A1DD04D-9127-422D-AAD3-5B7B3F514FAC}" srcOrd="3" destOrd="0" presId="urn:microsoft.com/office/officeart/2018/2/layout/IconVerticalSolidList"/>
    <dgm:cxn modelId="{C3CB480B-63C1-4DAA-A3C1-6A21EFA53563}" type="presParOf" srcId="{62F8266B-222B-4ACF-8613-2C8D6376E5BD}" destId="{03D788BB-47EC-4B48-A3DB-8574685B0A5D}" srcOrd="15" destOrd="0" presId="urn:microsoft.com/office/officeart/2018/2/layout/IconVerticalSolidList"/>
    <dgm:cxn modelId="{125296FE-EA6B-4988-BBF7-E5FF52A4F591}" type="presParOf" srcId="{62F8266B-222B-4ACF-8613-2C8D6376E5BD}" destId="{56348EB7-5FD0-4C24-A730-749B60523FC4}" srcOrd="16" destOrd="0" presId="urn:microsoft.com/office/officeart/2018/2/layout/IconVerticalSolidList"/>
    <dgm:cxn modelId="{AA9186FF-0AF7-49EA-B7D9-E4F6C48EF459}" type="presParOf" srcId="{56348EB7-5FD0-4C24-A730-749B60523FC4}" destId="{1F0A5075-92AD-4D1F-8070-2CD4E1208D9D}" srcOrd="0" destOrd="0" presId="urn:microsoft.com/office/officeart/2018/2/layout/IconVerticalSolidList"/>
    <dgm:cxn modelId="{397397ED-3AF8-4E1B-A537-AED17AC90D48}" type="presParOf" srcId="{56348EB7-5FD0-4C24-A730-749B60523FC4}" destId="{71F01726-69A9-4FF2-858D-C32D5E672701}" srcOrd="1" destOrd="0" presId="urn:microsoft.com/office/officeart/2018/2/layout/IconVerticalSolidList"/>
    <dgm:cxn modelId="{A04D9C9B-68BB-40E6-9A9E-6BD2F24B9EF2}" type="presParOf" srcId="{56348EB7-5FD0-4C24-A730-749B60523FC4}" destId="{A83EC0E2-D88F-4AB6-9D10-8836387B87A1}" srcOrd="2" destOrd="0" presId="urn:microsoft.com/office/officeart/2018/2/layout/IconVerticalSolidList"/>
    <dgm:cxn modelId="{72CA0476-722B-48D4-AE3B-6BBC335F5BFC}" type="presParOf" srcId="{56348EB7-5FD0-4C24-A730-749B60523FC4}" destId="{A555DAE0-158C-402D-A37A-289C70D3D224}" srcOrd="3" destOrd="0" presId="urn:microsoft.com/office/officeart/2018/2/layout/IconVerticalSolidList"/>
    <dgm:cxn modelId="{30488446-638C-44F1-BA9E-7A9F0AAEE6DF}" type="presParOf" srcId="{62F8266B-222B-4ACF-8613-2C8D6376E5BD}" destId="{6E6C1FCB-7DBF-4D04-8ADD-58CF5CB8E78D}" srcOrd="17" destOrd="0" presId="urn:microsoft.com/office/officeart/2018/2/layout/IconVerticalSolidList"/>
    <dgm:cxn modelId="{861C0FF9-14D4-41C2-85C0-234F1059BFA0}" type="presParOf" srcId="{62F8266B-222B-4ACF-8613-2C8D6376E5BD}" destId="{80034BDC-F0E3-4D5F-8957-B90842E34B89}" srcOrd="18" destOrd="0" presId="urn:microsoft.com/office/officeart/2018/2/layout/IconVerticalSolidList"/>
    <dgm:cxn modelId="{DFC588CE-7052-4774-A11F-8045DEE03135}" type="presParOf" srcId="{80034BDC-F0E3-4D5F-8957-B90842E34B89}" destId="{48AA89D0-99DD-4913-9C3B-2F6966757C03}" srcOrd="0" destOrd="0" presId="urn:microsoft.com/office/officeart/2018/2/layout/IconVerticalSolidList"/>
    <dgm:cxn modelId="{723BF5E0-2637-4161-8648-C5921AB5C19F}" type="presParOf" srcId="{80034BDC-F0E3-4D5F-8957-B90842E34B89}" destId="{E85257CF-44E3-4C78-994A-576167BBCE0E}" srcOrd="1" destOrd="0" presId="urn:microsoft.com/office/officeart/2018/2/layout/IconVerticalSolidList"/>
    <dgm:cxn modelId="{02425FC7-535A-48BC-8107-7647918780DE}" type="presParOf" srcId="{80034BDC-F0E3-4D5F-8957-B90842E34B89}" destId="{4F4EFAF3-524C-44FA-8707-9C0EDE643E3F}" srcOrd="2" destOrd="0" presId="urn:microsoft.com/office/officeart/2018/2/layout/IconVerticalSolidList"/>
    <dgm:cxn modelId="{78842196-3399-4CD1-98DA-19C7B136134A}" type="presParOf" srcId="{80034BDC-F0E3-4D5F-8957-B90842E34B89}" destId="{D42CF675-6DA9-4A29-9D3B-DD51BB0AABD9}" srcOrd="3" destOrd="0" presId="urn:microsoft.com/office/officeart/2018/2/layout/IconVerticalSolidList"/>
    <dgm:cxn modelId="{FAF7293A-A342-4ECB-BA79-A51446D3786E}" type="presParOf" srcId="{62F8266B-222B-4ACF-8613-2C8D6376E5BD}" destId="{6A05753C-EEBA-4212-8D8A-D918B017E8DF}" srcOrd="19" destOrd="0" presId="urn:microsoft.com/office/officeart/2018/2/layout/IconVerticalSolidList"/>
    <dgm:cxn modelId="{8E523FBB-BE72-469D-8649-964BAC6EA8F7}" type="presParOf" srcId="{62F8266B-222B-4ACF-8613-2C8D6376E5BD}" destId="{F7255074-F0B2-4EF3-8F6D-68744143CDFD}" srcOrd="20" destOrd="0" presId="urn:microsoft.com/office/officeart/2018/2/layout/IconVerticalSolidList"/>
    <dgm:cxn modelId="{06029B45-4FC1-49D0-BA36-547639E4FE11}" type="presParOf" srcId="{F7255074-F0B2-4EF3-8F6D-68744143CDFD}" destId="{3986A935-3106-484A-A795-56798AB8A873}" srcOrd="0" destOrd="0" presId="urn:microsoft.com/office/officeart/2018/2/layout/IconVerticalSolidList"/>
    <dgm:cxn modelId="{E8BB1AA9-0225-4007-8B9E-C9B977150CE6}" type="presParOf" srcId="{F7255074-F0B2-4EF3-8F6D-68744143CDFD}" destId="{81257D46-FE80-416C-9FD1-B0F72A9A28F1}" srcOrd="1" destOrd="0" presId="urn:microsoft.com/office/officeart/2018/2/layout/IconVerticalSolidList"/>
    <dgm:cxn modelId="{90C7113B-8218-48B8-B798-348D4FD14E61}" type="presParOf" srcId="{F7255074-F0B2-4EF3-8F6D-68744143CDFD}" destId="{1CD9E362-5DC2-49D0-A904-1B3D19480D3B}" srcOrd="2" destOrd="0" presId="urn:microsoft.com/office/officeart/2018/2/layout/IconVerticalSolidList"/>
    <dgm:cxn modelId="{AA3E9BF1-57C1-46BC-BC09-58E68CBF392C}" type="presParOf" srcId="{F7255074-F0B2-4EF3-8F6D-68744143CDFD}" destId="{FEA057C9-45AD-4AF2-9885-2AC6ABF66B1D}" srcOrd="3" destOrd="0" presId="urn:microsoft.com/office/officeart/2018/2/layout/IconVerticalSolidList"/>
    <dgm:cxn modelId="{863F5971-E328-4533-9B04-0AB0FD7C100F}" type="presParOf" srcId="{62F8266B-222B-4ACF-8613-2C8D6376E5BD}" destId="{8F9EDE44-6839-42C8-90B1-E029813E61CA}" srcOrd="21" destOrd="0" presId="urn:microsoft.com/office/officeart/2018/2/layout/IconVerticalSolidList"/>
    <dgm:cxn modelId="{36FA3C8A-3BC7-4DAD-B60B-836F876DA385}" type="presParOf" srcId="{62F8266B-222B-4ACF-8613-2C8D6376E5BD}" destId="{13322529-AA06-4E5C-959A-BA6ADADA524F}" srcOrd="22" destOrd="0" presId="urn:microsoft.com/office/officeart/2018/2/layout/IconVerticalSolidList"/>
    <dgm:cxn modelId="{BE8F8626-846E-4B7E-A654-E363F9569B74}" type="presParOf" srcId="{13322529-AA06-4E5C-959A-BA6ADADA524F}" destId="{05560930-3E5B-4FC7-BC4D-25B95C513185}" srcOrd="0" destOrd="0" presId="urn:microsoft.com/office/officeart/2018/2/layout/IconVerticalSolidList"/>
    <dgm:cxn modelId="{BF0E2C42-835A-4564-98B6-48D1027BE522}" type="presParOf" srcId="{13322529-AA06-4E5C-959A-BA6ADADA524F}" destId="{3F489016-DD08-4CDC-80EB-0F64A5B8D2B7}" srcOrd="1" destOrd="0" presId="urn:microsoft.com/office/officeart/2018/2/layout/IconVerticalSolidList"/>
    <dgm:cxn modelId="{B39BDA37-8EA9-45D5-BA0B-E75FA87B0570}" type="presParOf" srcId="{13322529-AA06-4E5C-959A-BA6ADADA524F}" destId="{5AC8838D-2776-4BB6-94DE-4DD9E4400310}" srcOrd="2" destOrd="0" presId="urn:microsoft.com/office/officeart/2018/2/layout/IconVerticalSolidList"/>
    <dgm:cxn modelId="{468C8FCA-BC3E-445F-BE80-F64D38A89CF4}" type="presParOf" srcId="{13322529-AA06-4E5C-959A-BA6ADADA524F}" destId="{EED2FA82-57FB-4AD8-B6FE-9021413D270A}" srcOrd="3" destOrd="0" presId="urn:microsoft.com/office/officeart/2018/2/layout/IconVerticalSolidList"/>
    <dgm:cxn modelId="{B0222264-4D50-48BA-9864-CB1A52577123}" type="presParOf" srcId="{62F8266B-222B-4ACF-8613-2C8D6376E5BD}" destId="{2428F137-EEDD-407D-929C-5C929B5EFB18}" srcOrd="23" destOrd="0" presId="urn:microsoft.com/office/officeart/2018/2/layout/IconVerticalSolidList"/>
    <dgm:cxn modelId="{D03F35D3-1705-4970-B4F3-A05302EE11EB}" type="presParOf" srcId="{62F8266B-222B-4ACF-8613-2C8D6376E5BD}" destId="{65EA1376-68E6-43CC-987A-2FC5CF9FAD01}" srcOrd="24" destOrd="0" presId="urn:microsoft.com/office/officeart/2018/2/layout/IconVerticalSolidList"/>
    <dgm:cxn modelId="{E2A2010F-D51B-457C-AC54-6E468CBC2D5E}" type="presParOf" srcId="{65EA1376-68E6-43CC-987A-2FC5CF9FAD01}" destId="{64A40AD2-4C14-4602-A816-C02A5975516D}" srcOrd="0" destOrd="0" presId="urn:microsoft.com/office/officeart/2018/2/layout/IconVerticalSolidList"/>
    <dgm:cxn modelId="{098CB11B-B8AC-47A4-B5FF-D001DBAD8E96}" type="presParOf" srcId="{65EA1376-68E6-43CC-987A-2FC5CF9FAD01}" destId="{0591FE00-829B-466F-8DC6-73F11FC498DA}" srcOrd="1" destOrd="0" presId="urn:microsoft.com/office/officeart/2018/2/layout/IconVerticalSolidList"/>
    <dgm:cxn modelId="{28DD075B-CF39-4523-98DE-E42014E0895A}" type="presParOf" srcId="{65EA1376-68E6-43CC-987A-2FC5CF9FAD01}" destId="{BDA92548-C48E-48A9-8786-1CC7EB5056FB}" srcOrd="2" destOrd="0" presId="urn:microsoft.com/office/officeart/2018/2/layout/IconVerticalSolidList"/>
    <dgm:cxn modelId="{09D8DF5F-AAC7-409B-B148-F1F77993BB49}" type="presParOf" srcId="{65EA1376-68E6-43CC-987A-2FC5CF9FAD01}" destId="{34415831-8A67-4ACA-AB08-5C2C6D667A5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D7D26-98EF-4E54-A8F8-A323C9903C1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EAF7C9-0F58-4101-AD98-98F826A5E581}">
      <dgm:prSet/>
      <dgm:spPr/>
      <dgm:t>
        <a:bodyPr/>
        <a:lstStyle/>
        <a:p>
          <a:r>
            <a:rPr lang="en-US"/>
            <a:t>Research specific White Hats</a:t>
          </a:r>
        </a:p>
      </dgm:t>
    </dgm:pt>
    <dgm:pt modelId="{DD64FC33-DCF5-49B0-B744-F8D10440CEC7}" type="parTrans" cxnId="{0689DF24-524F-4FCC-9070-9352A51DF87F}">
      <dgm:prSet/>
      <dgm:spPr/>
      <dgm:t>
        <a:bodyPr/>
        <a:lstStyle/>
        <a:p>
          <a:endParaRPr lang="en-US"/>
        </a:p>
      </dgm:t>
    </dgm:pt>
    <dgm:pt modelId="{DB32EE16-DC85-4021-8D01-27282B35869C}" type="sibTrans" cxnId="{0689DF24-524F-4FCC-9070-9352A51DF87F}">
      <dgm:prSet/>
      <dgm:spPr/>
      <dgm:t>
        <a:bodyPr/>
        <a:lstStyle/>
        <a:p>
          <a:endParaRPr lang="en-US"/>
        </a:p>
      </dgm:t>
    </dgm:pt>
    <dgm:pt modelId="{31335FAD-E8D8-4D81-8F2B-BF3D014FF7D6}">
      <dgm:prSet/>
      <dgm:spPr/>
      <dgm:t>
        <a:bodyPr/>
        <a:lstStyle/>
        <a:p>
          <a:r>
            <a:rPr lang="en-US"/>
            <a:t>Gather Important Dates</a:t>
          </a:r>
        </a:p>
      </dgm:t>
    </dgm:pt>
    <dgm:pt modelId="{5826C8BE-2114-4B8C-8360-77272E88FC49}" type="parTrans" cxnId="{07EEACC2-F32E-480A-B873-DCF5E011DB29}">
      <dgm:prSet/>
      <dgm:spPr/>
      <dgm:t>
        <a:bodyPr/>
        <a:lstStyle/>
        <a:p>
          <a:endParaRPr lang="en-US"/>
        </a:p>
      </dgm:t>
    </dgm:pt>
    <dgm:pt modelId="{35462D63-4D2F-41F2-9D14-95EE8873DA35}" type="sibTrans" cxnId="{07EEACC2-F32E-480A-B873-DCF5E011DB29}">
      <dgm:prSet/>
      <dgm:spPr/>
      <dgm:t>
        <a:bodyPr/>
        <a:lstStyle/>
        <a:p>
          <a:endParaRPr lang="en-US"/>
        </a:p>
      </dgm:t>
    </dgm:pt>
    <dgm:pt modelId="{27D8707A-1951-412D-8443-07368D7E7044}">
      <dgm:prSet/>
      <dgm:spPr/>
      <dgm:t>
        <a:bodyPr/>
        <a:lstStyle/>
        <a:p>
          <a:r>
            <a:rPr lang="en-US"/>
            <a:t>Test the capabilities of Password Cracking</a:t>
          </a:r>
        </a:p>
      </dgm:t>
    </dgm:pt>
    <dgm:pt modelId="{D40852E0-7184-47A9-8488-E35B24FC88FB}" type="parTrans" cxnId="{A328D607-0C9F-4557-B090-DDA0995F5B0C}">
      <dgm:prSet/>
      <dgm:spPr/>
      <dgm:t>
        <a:bodyPr/>
        <a:lstStyle/>
        <a:p>
          <a:endParaRPr lang="en-US"/>
        </a:p>
      </dgm:t>
    </dgm:pt>
    <dgm:pt modelId="{25992F2F-34E0-4C10-AC67-53C336F7CA24}" type="sibTrans" cxnId="{A328D607-0C9F-4557-B090-DDA0995F5B0C}">
      <dgm:prSet/>
      <dgm:spPr/>
      <dgm:t>
        <a:bodyPr/>
        <a:lstStyle/>
        <a:p>
          <a:endParaRPr lang="en-US"/>
        </a:p>
      </dgm:t>
    </dgm:pt>
    <dgm:pt modelId="{9C9B7D9E-2BA1-4660-9B1D-850E76CF3988}" type="pres">
      <dgm:prSet presAssocID="{D7CD7D26-98EF-4E54-A8F8-A323C9903C13}" presName="root" presStyleCnt="0">
        <dgm:presLayoutVars>
          <dgm:dir/>
          <dgm:resizeHandles val="exact"/>
        </dgm:presLayoutVars>
      </dgm:prSet>
      <dgm:spPr/>
    </dgm:pt>
    <dgm:pt modelId="{AFBD02BB-3D46-4AAD-89AF-41632C73BDA3}" type="pres">
      <dgm:prSet presAssocID="{B0EAF7C9-0F58-4101-AD98-98F826A5E581}" presName="compNode" presStyleCnt="0"/>
      <dgm:spPr/>
    </dgm:pt>
    <dgm:pt modelId="{FD2F684E-2BA9-41B3-BF1D-95EA4F1085F7}" type="pres">
      <dgm:prSet presAssocID="{B0EAF7C9-0F58-4101-AD98-98F826A5E5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asses"/>
        </a:ext>
      </dgm:extLst>
    </dgm:pt>
    <dgm:pt modelId="{89AF1479-0BE8-4449-A685-BFB85386910F}" type="pres">
      <dgm:prSet presAssocID="{B0EAF7C9-0F58-4101-AD98-98F826A5E581}" presName="spaceRect" presStyleCnt="0"/>
      <dgm:spPr/>
    </dgm:pt>
    <dgm:pt modelId="{10769B78-D9F5-4631-93E3-F5716B35EDB6}" type="pres">
      <dgm:prSet presAssocID="{B0EAF7C9-0F58-4101-AD98-98F826A5E581}" presName="textRect" presStyleLbl="revTx" presStyleIdx="0" presStyleCnt="3">
        <dgm:presLayoutVars>
          <dgm:chMax val="1"/>
          <dgm:chPref val="1"/>
        </dgm:presLayoutVars>
      </dgm:prSet>
      <dgm:spPr/>
    </dgm:pt>
    <dgm:pt modelId="{3779F89E-47AE-4DF6-BC82-CE9D185C6358}" type="pres">
      <dgm:prSet presAssocID="{DB32EE16-DC85-4021-8D01-27282B35869C}" presName="sibTrans" presStyleCnt="0"/>
      <dgm:spPr/>
    </dgm:pt>
    <dgm:pt modelId="{63D4548A-1A7E-41A7-9890-F31F28473744}" type="pres">
      <dgm:prSet presAssocID="{31335FAD-E8D8-4D81-8F2B-BF3D014FF7D6}" presName="compNode" presStyleCnt="0"/>
      <dgm:spPr/>
    </dgm:pt>
    <dgm:pt modelId="{5CF1C143-A32B-4C61-84B6-4B089EB5F304}" type="pres">
      <dgm:prSet presAssocID="{31335FAD-E8D8-4D81-8F2B-BF3D014FF7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D323EEF5-6A13-4C1D-BB85-22517570A4A5}" type="pres">
      <dgm:prSet presAssocID="{31335FAD-E8D8-4D81-8F2B-BF3D014FF7D6}" presName="spaceRect" presStyleCnt="0"/>
      <dgm:spPr/>
    </dgm:pt>
    <dgm:pt modelId="{B023B8B4-6252-40B8-8977-311A35DC7535}" type="pres">
      <dgm:prSet presAssocID="{31335FAD-E8D8-4D81-8F2B-BF3D014FF7D6}" presName="textRect" presStyleLbl="revTx" presStyleIdx="1" presStyleCnt="3">
        <dgm:presLayoutVars>
          <dgm:chMax val="1"/>
          <dgm:chPref val="1"/>
        </dgm:presLayoutVars>
      </dgm:prSet>
      <dgm:spPr/>
    </dgm:pt>
    <dgm:pt modelId="{B7BC8BB0-C01F-4854-A4FA-868E519DC2BA}" type="pres">
      <dgm:prSet presAssocID="{35462D63-4D2F-41F2-9D14-95EE8873DA35}" presName="sibTrans" presStyleCnt="0"/>
      <dgm:spPr/>
    </dgm:pt>
    <dgm:pt modelId="{98E7F5C6-EB8C-4F4E-ADF9-3D6BD7084A8E}" type="pres">
      <dgm:prSet presAssocID="{27D8707A-1951-412D-8443-07368D7E7044}" presName="compNode" presStyleCnt="0"/>
      <dgm:spPr/>
    </dgm:pt>
    <dgm:pt modelId="{D9335289-82A8-470F-84F7-4CD947343DFA}" type="pres">
      <dgm:prSet presAssocID="{27D8707A-1951-412D-8443-07368D7E70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0813630-E3E6-42EB-8436-10AC26A94611}" type="pres">
      <dgm:prSet presAssocID="{27D8707A-1951-412D-8443-07368D7E7044}" presName="spaceRect" presStyleCnt="0"/>
      <dgm:spPr/>
    </dgm:pt>
    <dgm:pt modelId="{08CFD82C-F60A-4D69-AE82-F10C4B6A4B9E}" type="pres">
      <dgm:prSet presAssocID="{27D8707A-1951-412D-8443-07368D7E7044}" presName="textRect" presStyleLbl="revTx" presStyleIdx="2" presStyleCnt="3">
        <dgm:presLayoutVars>
          <dgm:chMax val="1"/>
          <dgm:chPref val="1"/>
        </dgm:presLayoutVars>
      </dgm:prSet>
      <dgm:spPr/>
    </dgm:pt>
  </dgm:ptLst>
  <dgm:cxnLst>
    <dgm:cxn modelId="{4B62F504-DDDF-499F-860C-FE80DF05012C}" type="presOf" srcId="{D7CD7D26-98EF-4E54-A8F8-A323C9903C13}" destId="{9C9B7D9E-2BA1-4660-9B1D-850E76CF3988}" srcOrd="0" destOrd="0" presId="urn:microsoft.com/office/officeart/2018/2/layout/IconLabelList"/>
    <dgm:cxn modelId="{A328D607-0C9F-4557-B090-DDA0995F5B0C}" srcId="{D7CD7D26-98EF-4E54-A8F8-A323C9903C13}" destId="{27D8707A-1951-412D-8443-07368D7E7044}" srcOrd="2" destOrd="0" parTransId="{D40852E0-7184-47A9-8488-E35B24FC88FB}" sibTransId="{25992F2F-34E0-4C10-AC67-53C336F7CA24}"/>
    <dgm:cxn modelId="{90D38C1F-9CAB-4E10-A3ED-9C490C4A6FB3}" type="presOf" srcId="{31335FAD-E8D8-4D81-8F2B-BF3D014FF7D6}" destId="{B023B8B4-6252-40B8-8977-311A35DC7535}" srcOrd="0" destOrd="0" presId="urn:microsoft.com/office/officeart/2018/2/layout/IconLabelList"/>
    <dgm:cxn modelId="{0689DF24-524F-4FCC-9070-9352A51DF87F}" srcId="{D7CD7D26-98EF-4E54-A8F8-A323C9903C13}" destId="{B0EAF7C9-0F58-4101-AD98-98F826A5E581}" srcOrd="0" destOrd="0" parTransId="{DD64FC33-DCF5-49B0-B744-F8D10440CEC7}" sibTransId="{DB32EE16-DC85-4021-8D01-27282B35869C}"/>
    <dgm:cxn modelId="{F745A67A-674B-49A3-B29E-A91BFDD63543}" type="presOf" srcId="{B0EAF7C9-0F58-4101-AD98-98F826A5E581}" destId="{10769B78-D9F5-4631-93E3-F5716B35EDB6}" srcOrd="0" destOrd="0" presId="urn:microsoft.com/office/officeart/2018/2/layout/IconLabelList"/>
    <dgm:cxn modelId="{07EEACC2-F32E-480A-B873-DCF5E011DB29}" srcId="{D7CD7D26-98EF-4E54-A8F8-A323C9903C13}" destId="{31335FAD-E8D8-4D81-8F2B-BF3D014FF7D6}" srcOrd="1" destOrd="0" parTransId="{5826C8BE-2114-4B8C-8360-77272E88FC49}" sibTransId="{35462D63-4D2F-41F2-9D14-95EE8873DA35}"/>
    <dgm:cxn modelId="{9A6AF7FD-B202-4E07-B07D-96A1E4236D99}" type="presOf" srcId="{27D8707A-1951-412D-8443-07368D7E7044}" destId="{08CFD82C-F60A-4D69-AE82-F10C4B6A4B9E}" srcOrd="0" destOrd="0" presId="urn:microsoft.com/office/officeart/2018/2/layout/IconLabelList"/>
    <dgm:cxn modelId="{DB967FC1-CD81-4716-A1CD-7E2904F62515}" type="presParOf" srcId="{9C9B7D9E-2BA1-4660-9B1D-850E76CF3988}" destId="{AFBD02BB-3D46-4AAD-89AF-41632C73BDA3}" srcOrd="0" destOrd="0" presId="urn:microsoft.com/office/officeart/2018/2/layout/IconLabelList"/>
    <dgm:cxn modelId="{A02B15DA-6034-41C7-AB35-0302167C7E14}" type="presParOf" srcId="{AFBD02BB-3D46-4AAD-89AF-41632C73BDA3}" destId="{FD2F684E-2BA9-41B3-BF1D-95EA4F1085F7}" srcOrd="0" destOrd="0" presId="urn:microsoft.com/office/officeart/2018/2/layout/IconLabelList"/>
    <dgm:cxn modelId="{04DA572A-567D-4FE4-845E-ED1244395E86}" type="presParOf" srcId="{AFBD02BB-3D46-4AAD-89AF-41632C73BDA3}" destId="{89AF1479-0BE8-4449-A685-BFB85386910F}" srcOrd="1" destOrd="0" presId="urn:microsoft.com/office/officeart/2018/2/layout/IconLabelList"/>
    <dgm:cxn modelId="{D5300524-11D9-456E-8EAB-009A2C6BCC28}" type="presParOf" srcId="{AFBD02BB-3D46-4AAD-89AF-41632C73BDA3}" destId="{10769B78-D9F5-4631-93E3-F5716B35EDB6}" srcOrd="2" destOrd="0" presId="urn:microsoft.com/office/officeart/2018/2/layout/IconLabelList"/>
    <dgm:cxn modelId="{683F8CD7-E3E6-4151-B61E-B80077D3D9B2}" type="presParOf" srcId="{9C9B7D9E-2BA1-4660-9B1D-850E76CF3988}" destId="{3779F89E-47AE-4DF6-BC82-CE9D185C6358}" srcOrd="1" destOrd="0" presId="urn:microsoft.com/office/officeart/2018/2/layout/IconLabelList"/>
    <dgm:cxn modelId="{EDD0A265-718A-419A-A6C7-6715F9F97421}" type="presParOf" srcId="{9C9B7D9E-2BA1-4660-9B1D-850E76CF3988}" destId="{63D4548A-1A7E-41A7-9890-F31F28473744}" srcOrd="2" destOrd="0" presId="urn:microsoft.com/office/officeart/2018/2/layout/IconLabelList"/>
    <dgm:cxn modelId="{408207D1-9584-41C0-BB3E-CC777842FC22}" type="presParOf" srcId="{63D4548A-1A7E-41A7-9890-F31F28473744}" destId="{5CF1C143-A32B-4C61-84B6-4B089EB5F304}" srcOrd="0" destOrd="0" presId="urn:microsoft.com/office/officeart/2018/2/layout/IconLabelList"/>
    <dgm:cxn modelId="{C57EC275-1909-4DD8-85B3-3C2205278BA4}" type="presParOf" srcId="{63D4548A-1A7E-41A7-9890-F31F28473744}" destId="{D323EEF5-6A13-4C1D-BB85-22517570A4A5}" srcOrd="1" destOrd="0" presId="urn:microsoft.com/office/officeart/2018/2/layout/IconLabelList"/>
    <dgm:cxn modelId="{B2226A37-9D16-4F24-9E2E-83A9C9AB8143}" type="presParOf" srcId="{63D4548A-1A7E-41A7-9890-F31F28473744}" destId="{B023B8B4-6252-40B8-8977-311A35DC7535}" srcOrd="2" destOrd="0" presId="urn:microsoft.com/office/officeart/2018/2/layout/IconLabelList"/>
    <dgm:cxn modelId="{6261E863-58BC-4F2A-8424-1CD9434D39EE}" type="presParOf" srcId="{9C9B7D9E-2BA1-4660-9B1D-850E76CF3988}" destId="{B7BC8BB0-C01F-4854-A4FA-868E519DC2BA}" srcOrd="3" destOrd="0" presId="urn:microsoft.com/office/officeart/2018/2/layout/IconLabelList"/>
    <dgm:cxn modelId="{9A24CFAC-6EA2-449C-8F90-CF528394B735}" type="presParOf" srcId="{9C9B7D9E-2BA1-4660-9B1D-850E76CF3988}" destId="{98E7F5C6-EB8C-4F4E-ADF9-3D6BD7084A8E}" srcOrd="4" destOrd="0" presId="urn:microsoft.com/office/officeart/2018/2/layout/IconLabelList"/>
    <dgm:cxn modelId="{60744A8E-2E8F-4A63-96F3-624350742CB7}" type="presParOf" srcId="{98E7F5C6-EB8C-4F4E-ADF9-3D6BD7084A8E}" destId="{D9335289-82A8-470F-84F7-4CD947343DFA}" srcOrd="0" destOrd="0" presId="urn:microsoft.com/office/officeart/2018/2/layout/IconLabelList"/>
    <dgm:cxn modelId="{CE28ADB4-B952-49B5-A6AA-8CF561386231}" type="presParOf" srcId="{98E7F5C6-EB8C-4F4E-ADF9-3D6BD7084A8E}" destId="{70813630-E3E6-42EB-8436-10AC26A94611}" srcOrd="1" destOrd="0" presId="urn:microsoft.com/office/officeart/2018/2/layout/IconLabelList"/>
    <dgm:cxn modelId="{45CB5D88-2D96-48DA-93E2-AC1E2803A948}" type="presParOf" srcId="{98E7F5C6-EB8C-4F4E-ADF9-3D6BD7084A8E}" destId="{08CFD82C-F60A-4D69-AE82-F10C4B6A4B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23ED7B-8F25-4EB6-A2AB-CD89164BF0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E85988-E742-4608-81F1-C2E409A3D82F}">
      <dgm:prSet/>
      <dgm:spPr/>
      <dgm:t>
        <a:bodyPr/>
        <a:lstStyle/>
        <a:p>
          <a:r>
            <a:rPr lang="en-US"/>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gm:t>
    </dgm:pt>
    <dgm:pt modelId="{BBB1F2C4-CCA4-4923-B8E8-EB21206F1397}" type="parTrans" cxnId="{02E4585F-5C0C-4944-8D3F-4B8FDA9CB384}">
      <dgm:prSet/>
      <dgm:spPr/>
      <dgm:t>
        <a:bodyPr/>
        <a:lstStyle/>
        <a:p>
          <a:endParaRPr lang="en-US"/>
        </a:p>
      </dgm:t>
    </dgm:pt>
    <dgm:pt modelId="{55398191-9A32-4992-B1C8-D026A7FA32F7}" type="sibTrans" cxnId="{02E4585F-5C0C-4944-8D3F-4B8FDA9CB384}">
      <dgm:prSet/>
      <dgm:spPr/>
      <dgm:t>
        <a:bodyPr/>
        <a:lstStyle/>
        <a:p>
          <a:endParaRPr lang="en-US"/>
        </a:p>
      </dgm:t>
    </dgm:pt>
    <dgm:pt modelId="{521BC036-9F79-4104-80C9-EEF74FED9B84}">
      <dgm:prSet/>
      <dgm:spPr/>
      <dgm:t>
        <a:bodyPr/>
        <a:lstStyle/>
        <a:p>
          <a:r>
            <a:rPr lang="en-US"/>
            <a:t>Our project findings and information can be found at: https://github.com/egetche/CompSystemsSecProject</a:t>
          </a:r>
        </a:p>
      </dgm:t>
    </dgm:pt>
    <dgm:pt modelId="{13177D5E-A132-4F38-84EF-BC9D0E21A9D1}" type="parTrans" cxnId="{DD051A3C-9760-475A-BE96-DDDD9C4ABC44}">
      <dgm:prSet/>
      <dgm:spPr/>
      <dgm:t>
        <a:bodyPr/>
        <a:lstStyle/>
        <a:p>
          <a:endParaRPr lang="en-US"/>
        </a:p>
      </dgm:t>
    </dgm:pt>
    <dgm:pt modelId="{2CB12DF9-7CF6-4E4B-8212-C4B9D852018C}" type="sibTrans" cxnId="{DD051A3C-9760-475A-BE96-DDDD9C4ABC44}">
      <dgm:prSet/>
      <dgm:spPr/>
      <dgm:t>
        <a:bodyPr/>
        <a:lstStyle/>
        <a:p>
          <a:endParaRPr lang="en-US"/>
        </a:p>
      </dgm:t>
    </dgm:pt>
    <dgm:pt modelId="{A0A9BEF6-1296-489E-AA87-15DD31063424}" type="pres">
      <dgm:prSet presAssocID="{0823ED7B-8F25-4EB6-A2AB-CD89164BF049}" presName="root" presStyleCnt="0">
        <dgm:presLayoutVars>
          <dgm:dir/>
          <dgm:resizeHandles val="exact"/>
        </dgm:presLayoutVars>
      </dgm:prSet>
      <dgm:spPr/>
    </dgm:pt>
    <dgm:pt modelId="{24BF6086-2340-4E51-9F83-4169FD48F7B6}" type="pres">
      <dgm:prSet presAssocID="{D0E85988-E742-4608-81F1-C2E409A3D82F}" presName="compNode" presStyleCnt="0"/>
      <dgm:spPr/>
    </dgm:pt>
    <dgm:pt modelId="{46D384FB-A2F9-42DD-9A86-07607331CBF1}" type="pres">
      <dgm:prSet presAssocID="{D0E85988-E742-4608-81F1-C2E409A3D82F}" presName="bgRect" presStyleLbl="bgShp" presStyleIdx="0" presStyleCnt="2"/>
      <dgm:spPr/>
    </dgm:pt>
    <dgm:pt modelId="{3215EE9E-F820-41D4-8884-5F6753E466EA}" type="pres">
      <dgm:prSet presAssocID="{D0E85988-E742-4608-81F1-C2E409A3D8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6928333E-5539-464A-BBC3-5A30E76498D3}" type="pres">
      <dgm:prSet presAssocID="{D0E85988-E742-4608-81F1-C2E409A3D82F}" presName="spaceRect" presStyleCnt="0"/>
      <dgm:spPr/>
    </dgm:pt>
    <dgm:pt modelId="{7B6BAA17-D34C-4391-817A-74109029F9E5}" type="pres">
      <dgm:prSet presAssocID="{D0E85988-E742-4608-81F1-C2E409A3D82F}" presName="parTx" presStyleLbl="revTx" presStyleIdx="0" presStyleCnt="2">
        <dgm:presLayoutVars>
          <dgm:chMax val="0"/>
          <dgm:chPref val="0"/>
        </dgm:presLayoutVars>
      </dgm:prSet>
      <dgm:spPr/>
    </dgm:pt>
    <dgm:pt modelId="{A44A8C41-B39D-4BA8-B619-894F74962032}" type="pres">
      <dgm:prSet presAssocID="{55398191-9A32-4992-B1C8-D026A7FA32F7}" presName="sibTrans" presStyleCnt="0"/>
      <dgm:spPr/>
    </dgm:pt>
    <dgm:pt modelId="{192B658B-59C8-45DA-9F00-D70624CE14B5}" type="pres">
      <dgm:prSet presAssocID="{521BC036-9F79-4104-80C9-EEF74FED9B84}" presName="compNode" presStyleCnt="0"/>
      <dgm:spPr/>
    </dgm:pt>
    <dgm:pt modelId="{57A53175-5AA2-4A54-A0D0-542D244FF079}" type="pres">
      <dgm:prSet presAssocID="{521BC036-9F79-4104-80C9-EEF74FED9B84}" presName="bgRect" presStyleLbl="bgShp" presStyleIdx="1" presStyleCnt="2"/>
      <dgm:spPr/>
    </dgm:pt>
    <dgm:pt modelId="{37486AEA-2FDC-4AF2-9F39-7D536C2F8734}" type="pres">
      <dgm:prSet presAssocID="{521BC036-9F79-4104-80C9-EEF74FED9B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7522E23A-8EC9-4EF8-AB20-16EBCE2E46D2}" type="pres">
      <dgm:prSet presAssocID="{521BC036-9F79-4104-80C9-EEF74FED9B84}" presName="spaceRect" presStyleCnt="0"/>
      <dgm:spPr/>
    </dgm:pt>
    <dgm:pt modelId="{AEDFF52B-6B0F-44EC-ABC9-F6394E953E7E}" type="pres">
      <dgm:prSet presAssocID="{521BC036-9F79-4104-80C9-EEF74FED9B84}" presName="parTx" presStyleLbl="revTx" presStyleIdx="1" presStyleCnt="2">
        <dgm:presLayoutVars>
          <dgm:chMax val="0"/>
          <dgm:chPref val="0"/>
        </dgm:presLayoutVars>
      </dgm:prSet>
      <dgm:spPr/>
    </dgm:pt>
  </dgm:ptLst>
  <dgm:cxnLst>
    <dgm:cxn modelId="{5CCBEE2C-C342-4BF6-AF6F-CA5063CC9D8E}" type="presOf" srcId="{521BC036-9F79-4104-80C9-EEF74FED9B84}" destId="{AEDFF52B-6B0F-44EC-ABC9-F6394E953E7E}" srcOrd="0" destOrd="0" presId="urn:microsoft.com/office/officeart/2018/2/layout/IconVerticalSolidList"/>
    <dgm:cxn modelId="{DD051A3C-9760-475A-BE96-DDDD9C4ABC44}" srcId="{0823ED7B-8F25-4EB6-A2AB-CD89164BF049}" destId="{521BC036-9F79-4104-80C9-EEF74FED9B84}" srcOrd="1" destOrd="0" parTransId="{13177D5E-A132-4F38-84EF-BC9D0E21A9D1}" sibTransId="{2CB12DF9-7CF6-4E4B-8212-C4B9D852018C}"/>
    <dgm:cxn modelId="{02E4585F-5C0C-4944-8D3F-4B8FDA9CB384}" srcId="{0823ED7B-8F25-4EB6-A2AB-CD89164BF049}" destId="{D0E85988-E742-4608-81F1-C2E409A3D82F}" srcOrd="0" destOrd="0" parTransId="{BBB1F2C4-CCA4-4923-B8E8-EB21206F1397}" sibTransId="{55398191-9A32-4992-B1C8-D026A7FA32F7}"/>
    <dgm:cxn modelId="{208E5195-FF0D-4798-8E1C-DF3142A03DCB}" type="presOf" srcId="{D0E85988-E742-4608-81F1-C2E409A3D82F}" destId="{7B6BAA17-D34C-4391-817A-74109029F9E5}" srcOrd="0" destOrd="0" presId="urn:microsoft.com/office/officeart/2018/2/layout/IconVerticalSolidList"/>
    <dgm:cxn modelId="{2F6068BC-3FF8-451C-A3B3-536BDC870EB6}" type="presOf" srcId="{0823ED7B-8F25-4EB6-A2AB-CD89164BF049}" destId="{A0A9BEF6-1296-489E-AA87-15DD31063424}" srcOrd="0" destOrd="0" presId="urn:microsoft.com/office/officeart/2018/2/layout/IconVerticalSolidList"/>
    <dgm:cxn modelId="{E5C93062-619F-4B15-B25C-1DA15EB38A94}" type="presParOf" srcId="{A0A9BEF6-1296-489E-AA87-15DD31063424}" destId="{24BF6086-2340-4E51-9F83-4169FD48F7B6}" srcOrd="0" destOrd="0" presId="urn:microsoft.com/office/officeart/2018/2/layout/IconVerticalSolidList"/>
    <dgm:cxn modelId="{B3631986-D386-415C-BBC8-1C5CA72D0537}" type="presParOf" srcId="{24BF6086-2340-4E51-9F83-4169FD48F7B6}" destId="{46D384FB-A2F9-42DD-9A86-07607331CBF1}" srcOrd="0" destOrd="0" presId="urn:microsoft.com/office/officeart/2018/2/layout/IconVerticalSolidList"/>
    <dgm:cxn modelId="{664C7632-19E3-431B-B0C1-F973E0C4170E}" type="presParOf" srcId="{24BF6086-2340-4E51-9F83-4169FD48F7B6}" destId="{3215EE9E-F820-41D4-8884-5F6753E466EA}" srcOrd="1" destOrd="0" presId="urn:microsoft.com/office/officeart/2018/2/layout/IconVerticalSolidList"/>
    <dgm:cxn modelId="{82485209-9F09-4E58-96B3-879038FA514B}" type="presParOf" srcId="{24BF6086-2340-4E51-9F83-4169FD48F7B6}" destId="{6928333E-5539-464A-BBC3-5A30E76498D3}" srcOrd="2" destOrd="0" presId="urn:microsoft.com/office/officeart/2018/2/layout/IconVerticalSolidList"/>
    <dgm:cxn modelId="{474037EF-BF7A-4129-88B3-FAF6AAC886AC}" type="presParOf" srcId="{24BF6086-2340-4E51-9F83-4169FD48F7B6}" destId="{7B6BAA17-D34C-4391-817A-74109029F9E5}" srcOrd="3" destOrd="0" presId="urn:microsoft.com/office/officeart/2018/2/layout/IconVerticalSolidList"/>
    <dgm:cxn modelId="{C9883D86-D0CE-47F0-9E2A-BF07998DE80C}" type="presParOf" srcId="{A0A9BEF6-1296-489E-AA87-15DD31063424}" destId="{A44A8C41-B39D-4BA8-B619-894F74962032}" srcOrd="1" destOrd="0" presId="urn:microsoft.com/office/officeart/2018/2/layout/IconVerticalSolidList"/>
    <dgm:cxn modelId="{C99AD9C8-DBD3-4316-B021-AD330E4369CB}" type="presParOf" srcId="{A0A9BEF6-1296-489E-AA87-15DD31063424}" destId="{192B658B-59C8-45DA-9F00-D70624CE14B5}" srcOrd="2" destOrd="0" presId="urn:microsoft.com/office/officeart/2018/2/layout/IconVerticalSolidList"/>
    <dgm:cxn modelId="{158C0C95-2601-4A63-B672-4628678E75AD}" type="presParOf" srcId="{192B658B-59C8-45DA-9F00-D70624CE14B5}" destId="{57A53175-5AA2-4A54-A0D0-542D244FF079}" srcOrd="0" destOrd="0" presId="urn:microsoft.com/office/officeart/2018/2/layout/IconVerticalSolidList"/>
    <dgm:cxn modelId="{C55A51A5-376E-4B10-8547-AF84D1EFAFA6}" type="presParOf" srcId="{192B658B-59C8-45DA-9F00-D70624CE14B5}" destId="{37486AEA-2FDC-4AF2-9F39-7D536C2F8734}" srcOrd="1" destOrd="0" presId="urn:microsoft.com/office/officeart/2018/2/layout/IconVerticalSolidList"/>
    <dgm:cxn modelId="{DBCE7B57-2867-41C9-82E2-044C39109CCB}" type="presParOf" srcId="{192B658B-59C8-45DA-9F00-D70624CE14B5}" destId="{7522E23A-8EC9-4EF8-AB20-16EBCE2E46D2}" srcOrd="2" destOrd="0" presId="urn:microsoft.com/office/officeart/2018/2/layout/IconVerticalSolidList"/>
    <dgm:cxn modelId="{7FD7E784-EA06-4C1A-A056-B93F418EC237}" type="presParOf" srcId="{192B658B-59C8-45DA-9F00-D70624CE14B5}" destId="{AEDFF52B-6B0F-44EC-ABC9-F6394E953E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81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79085" y="59640"/>
          <a:ext cx="143791" cy="143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01961" y="81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Purpose</a:t>
          </a:r>
          <a:endParaRPr lang="en-US" sz="1400" kern="1200"/>
        </a:p>
      </dsp:txBody>
      <dsp:txXfrm>
        <a:off x="301961" y="817"/>
        <a:ext cx="5752679" cy="261438"/>
      </dsp:txXfrm>
    </dsp:sp>
    <dsp:sp modelId="{4BCA3B63-A806-43A9-89CE-3AEEBC979113}">
      <dsp:nvSpPr>
        <dsp:cNvPr id="0" name=""/>
        <dsp:cNvSpPr/>
      </dsp:nvSpPr>
      <dsp:spPr>
        <a:xfrm>
          <a:off x="0" y="32761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3012-CAD8-454E-8802-39D9F3C2B906}">
      <dsp:nvSpPr>
        <dsp:cNvPr id="0" name=""/>
        <dsp:cNvSpPr/>
      </dsp:nvSpPr>
      <dsp:spPr>
        <a:xfrm>
          <a:off x="79085" y="38643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E4C69-15B8-4BDB-804E-BBD3D253B18A}">
      <dsp:nvSpPr>
        <dsp:cNvPr id="0" name=""/>
        <dsp:cNvSpPr/>
      </dsp:nvSpPr>
      <dsp:spPr>
        <a:xfrm>
          <a:off x="301961" y="32761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Objective</a:t>
          </a:r>
        </a:p>
      </dsp:txBody>
      <dsp:txXfrm>
        <a:off x="301961" y="327615"/>
        <a:ext cx="5752679" cy="261438"/>
      </dsp:txXfrm>
    </dsp:sp>
    <dsp:sp modelId="{7523951F-2250-4048-B095-FD96CDCDDE68}">
      <dsp:nvSpPr>
        <dsp:cNvPr id="0" name=""/>
        <dsp:cNvSpPr/>
      </dsp:nvSpPr>
      <dsp:spPr>
        <a:xfrm>
          <a:off x="0" y="654413"/>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1C111-5EEF-4480-BC70-FF38664F77DD}">
      <dsp:nvSpPr>
        <dsp:cNvPr id="0" name=""/>
        <dsp:cNvSpPr/>
      </dsp:nvSpPr>
      <dsp:spPr>
        <a:xfrm>
          <a:off x="79085" y="713237"/>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82F83-3FFB-4198-B1E8-3714F634820C}">
      <dsp:nvSpPr>
        <dsp:cNvPr id="0" name=""/>
        <dsp:cNvSpPr/>
      </dsp:nvSpPr>
      <dsp:spPr>
        <a:xfrm>
          <a:off x="301961" y="654413"/>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Timeline</a:t>
          </a:r>
          <a:endParaRPr lang="en-US" sz="1400" kern="1200">
            <a:latin typeface="Tw Cen MT"/>
            <a:ea typeface="Calibri"/>
            <a:cs typeface="Calibri"/>
          </a:endParaRPr>
        </a:p>
      </dsp:txBody>
      <dsp:txXfrm>
        <a:off x="301961" y="654413"/>
        <a:ext cx="5752679" cy="261438"/>
      </dsp:txXfrm>
    </dsp:sp>
    <dsp:sp modelId="{30102765-38C4-4393-A497-347837B0AE34}">
      <dsp:nvSpPr>
        <dsp:cNvPr id="0" name=""/>
        <dsp:cNvSpPr/>
      </dsp:nvSpPr>
      <dsp:spPr>
        <a:xfrm>
          <a:off x="0" y="981211"/>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522C-66DD-4941-9835-3409B043D8DE}">
      <dsp:nvSpPr>
        <dsp:cNvPr id="0" name=""/>
        <dsp:cNvSpPr/>
      </dsp:nvSpPr>
      <dsp:spPr>
        <a:xfrm>
          <a:off x="79085" y="1040035"/>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87189C-C8EF-492A-BD9E-0D1AFCB343BF}">
      <dsp:nvSpPr>
        <dsp:cNvPr id="0" name=""/>
        <dsp:cNvSpPr/>
      </dsp:nvSpPr>
      <dsp:spPr>
        <a:xfrm>
          <a:off x="301961" y="981211"/>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Management System</a:t>
          </a:r>
        </a:p>
      </dsp:txBody>
      <dsp:txXfrm>
        <a:off x="301961" y="981211"/>
        <a:ext cx="5752679" cy="261438"/>
      </dsp:txXfrm>
    </dsp:sp>
    <dsp:sp modelId="{397D5329-1BFF-41D7-8592-DD699212579A}">
      <dsp:nvSpPr>
        <dsp:cNvPr id="0" name=""/>
        <dsp:cNvSpPr/>
      </dsp:nvSpPr>
      <dsp:spPr>
        <a:xfrm>
          <a:off x="0" y="1308009"/>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B24BB-4B69-4A0E-B1C6-70EFCE0FBD2F}">
      <dsp:nvSpPr>
        <dsp:cNvPr id="0" name=""/>
        <dsp:cNvSpPr/>
      </dsp:nvSpPr>
      <dsp:spPr>
        <a:xfrm>
          <a:off x="79085" y="1366833"/>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7625E-354E-49A6-B5F5-2EDDF3B28489}">
      <dsp:nvSpPr>
        <dsp:cNvPr id="0" name=""/>
        <dsp:cNvSpPr/>
      </dsp:nvSpPr>
      <dsp:spPr>
        <a:xfrm>
          <a:off x="301961" y="1308009"/>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rtl="0">
            <a:lnSpc>
              <a:spcPct val="90000"/>
            </a:lnSpc>
            <a:spcBef>
              <a:spcPct val="0"/>
            </a:spcBef>
            <a:spcAft>
              <a:spcPct val="35000"/>
            </a:spcAft>
            <a:buNone/>
          </a:pPr>
          <a:r>
            <a:rPr lang="en-US" sz="1400" kern="1200">
              <a:latin typeface="Calibri"/>
              <a:ea typeface="Calibri"/>
              <a:cs typeface="Calibri"/>
            </a:rPr>
            <a:t>Project Milestones</a:t>
          </a:r>
        </a:p>
      </dsp:txBody>
      <dsp:txXfrm>
        <a:off x="301961" y="1308009"/>
        <a:ext cx="5752679" cy="261438"/>
      </dsp:txXfrm>
    </dsp:sp>
    <dsp:sp modelId="{ACCBAF3C-60FF-4F2B-8D0F-F488CBC87EFC}">
      <dsp:nvSpPr>
        <dsp:cNvPr id="0" name=""/>
        <dsp:cNvSpPr/>
      </dsp:nvSpPr>
      <dsp:spPr>
        <a:xfrm>
          <a:off x="0" y="163480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31CBE-DAE2-4359-BBD2-B8A93BFE451E}">
      <dsp:nvSpPr>
        <dsp:cNvPr id="0" name=""/>
        <dsp:cNvSpPr/>
      </dsp:nvSpPr>
      <dsp:spPr>
        <a:xfrm>
          <a:off x="79085" y="1693631"/>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D95F78-3552-437C-B45B-48F22093712E}">
      <dsp:nvSpPr>
        <dsp:cNvPr id="0" name=""/>
        <dsp:cNvSpPr/>
      </dsp:nvSpPr>
      <dsp:spPr>
        <a:xfrm>
          <a:off x="301961" y="163480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Researched White hats</a:t>
          </a:r>
        </a:p>
      </dsp:txBody>
      <dsp:txXfrm>
        <a:off x="301961" y="1634808"/>
        <a:ext cx="5752679" cy="261438"/>
      </dsp:txXfrm>
    </dsp:sp>
    <dsp:sp modelId="{4F7B1479-698C-4AA9-B191-319CBA3504AE}">
      <dsp:nvSpPr>
        <dsp:cNvPr id="0" name=""/>
        <dsp:cNvSpPr/>
      </dsp:nvSpPr>
      <dsp:spPr>
        <a:xfrm>
          <a:off x="0" y="1961606"/>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BCF4D-7A20-4577-AD12-FEF378E44C2F}">
      <dsp:nvSpPr>
        <dsp:cNvPr id="0" name=""/>
        <dsp:cNvSpPr/>
      </dsp:nvSpPr>
      <dsp:spPr>
        <a:xfrm>
          <a:off x="79085" y="202042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EBC200-44D8-4040-9DAE-93233838215C}">
      <dsp:nvSpPr>
        <dsp:cNvPr id="0" name=""/>
        <dsp:cNvSpPr/>
      </dsp:nvSpPr>
      <dsp:spPr>
        <a:xfrm>
          <a:off x="301961" y="1961606"/>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Important Dates</a:t>
          </a:r>
        </a:p>
      </dsp:txBody>
      <dsp:txXfrm>
        <a:off x="301961" y="1961606"/>
        <a:ext cx="5752679" cy="261438"/>
      </dsp:txXfrm>
    </dsp:sp>
    <dsp:sp modelId="{42F509B6-B5CD-4F89-A353-F0DD22423684}">
      <dsp:nvSpPr>
        <dsp:cNvPr id="0" name=""/>
        <dsp:cNvSpPr/>
      </dsp:nvSpPr>
      <dsp:spPr>
        <a:xfrm>
          <a:off x="0" y="2288404"/>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B5E33-813B-45F3-9133-7DD22348EED2}">
      <dsp:nvSpPr>
        <dsp:cNvPr id="0" name=""/>
        <dsp:cNvSpPr/>
      </dsp:nvSpPr>
      <dsp:spPr>
        <a:xfrm>
          <a:off x="79085" y="234722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1DD04D-9127-422D-AAD3-5B7B3F514FAC}">
      <dsp:nvSpPr>
        <dsp:cNvPr id="0" name=""/>
        <dsp:cNvSpPr/>
      </dsp:nvSpPr>
      <dsp:spPr>
        <a:xfrm>
          <a:off x="301961" y="2288404"/>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Password Cracking</a:t>
          </a:r>
        </a:p>
      </dsp:txBody>
      <dsp:txXfrm>
        <a:off x="301961" y="2288404"/>
        <a:ext cx="5752679" cy="261438"/>
      </dsp:txXfrm>
    </dsp:sp>
    <dsp:sp modelId="{1F0A5075-92AD-4D1F-8070-2CD4E1208D9D}">
      <dsp:nvSpPr>
        <dsp:cNvPr id="0" name=""/>
        <dsp:cNvSpPr/>
      </dsp:nvSpPr>
      <dsp:spPr>
        <a:xfrm>
          <a:off x="0" y="2615202"/>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1726-69A9-4FF2-858D-C32D5E672701}">
      <dsp:nvSpPr>
        <dsp:cNvPr id="0" name=""/>
        <dsp:cNvSpPr/>
      </dsp:nvSpPr>
      <dsp:spPr>
        <a:xfrm>
          <a:off x="79085" y="2674026"/>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55DAE0-158C-402D-A37A-289C70D3D224}">
      <dsp:nvSpPr>
        <dsp:cNvPr id="0" name=""/>
        <dsp:cNvSpPr/>
      </dsp:nvSpPr>
      <dsp:spPr>
        <a:xfrm>
          <a:off x="301961" y="2615202"/>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Prototyping and Demo</a:t>
          </a:r>
        </a:p>
      </dsp:txBody>
      <dsp:txXfrm>
        <a:off x="301961" y="2615202"/>
        <a:ext cx="5752679" cy="261438"/>
      </dsp:txXfrm>
    </dsp:sp>
    <dsp:sp modelId="{48AA89D0-99DD-4913-9C3B-2F6966757C03}">
      <dsp:nvSpPr>
        <dsp:cNvPr id="0" name=""/>
        <dsp:cNvSpPr/>
      </dsp:nvSpPr>
      <dsp:spPr>
        <a:xfrm>
          <a:off x="0" y="2942000"/>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257CF-44E3-4C78-994A-576167BBCE0E}">
      <dsp:nvSpPr>
        <dsp:cNvPr id="0" name=""/>
        <dsp:cNvSpPr/>
      </dsp:nvSpPr>
      <dsp:spPr>
        <a:xfrm>
          <a:off x="79085" y="3000824"/>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CF675-6DA9-4A29-9D3B-DD51BB0AABD9}">
      <dsp:nvSpPr>
        <dsp:cNvPr id="0" name=""/>
        <dsp:cNvSpPr/>
      </dsp:nvSpPr>
      <dsp:spPr>
        <a:xfrm>
          <a:off x="301961" y="2942000"/>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Challenges and Limits</a:t>
          </a:r>
        </a:p>
      </dsp:txBody>
      <dsp:txXfrm>
        <a:off x="301961" y="2942000"/>
        <a:ext cx="5752679" cy="261438"/>
      </dsp:txXfrm>
    </dsp:sp>
    <dsp:sp modelId="{3986A935-3106-484A-A795-56798AB8A873}">
      <dsp:nvSpPr>
        <dsp:cNvPr id="0" name=""/>
        <dsp:cNvSpPr/>
      </dsp:nvSpPr>
      <dsp:spPr>
        <a:xfrm>
          <a:off x="0" y="326879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257D46-FE80-416C-9FD1-B0F72A9A28F1}">
      <dsp:nvSpPr>
        <dsp:cNvPr id="0" name=""/>
        <dsp:cNvSpPr/>
      </dsp:nvSpPr>
      <dsp:spPr>
        <a:xfrm>
          <a:off x="79085" y="3327622"/>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A057C9-45AD-4AF2-9885-2AC6ABF66B1D}">
      <dsp:nvSpPr>
        <dsp:cNvPr id="0" name=""/>
        <dsp:cNvSpPr/>
      </dsp:nvSpPr>
      <dsp:spPr>
        <a:xfrm>
          <a:off x="301961" y="326879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Future Work</a:t>
          </a:r>
        </a:p>
      </dsp:txBody>
      <dsp:txXfrm>
        <a:off x="301961" y="3268798"/>
        <a:ext cx="5752679" cy="261438"/>
      </dsp:txXfrm>
    </dsp:sp>
    <dsp:sp modelId="{05560930-3E5B-4FC7-BC4D-25B95C513185}">
      <dsp:nvSpPr>
        <dsp:cNvPr id="0" name=""/>
        <dsp:cNvSpPr/>
      </dsp:nvSpPr>
      <dsp:spPr>
        <a:xfrm>
          <a:off x="0" y="359559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89016-DD08-4CDC-80EB-0F64A5B8D2B7}">
      <dsp:nvSpPr>
        <dsp:cNvPr id="0" name=""/>
        <dsp:cNvSpPr/>
      </dsp:nvSpPr>
      <dsp:spPr>
        <a:xfrm>
          <a:off x="79085" y="3654420"/>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2FA82-57FB-4AD8-B6FE-9021413D270A}">
      <dsp:nvSpPr>
        <dsp:cNvPr id="0" name=""/>
        <dsp:cNvSpPr/>
      </dsp:nvSpPr>
      <dsp:spPr>
        <a:xfrm>
          <a:off x="301961" y="359559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Conclusion</a:t>
          </a:r>
        </a:p>
      </dsp:txBody>
      <dsp:txXfrm>
        <a:off x="301961" y="3595597"/>
        <a:ext cx="5752679" cy="261438"/>
      </dsp:txXfrm>
    </dsp:sp>
    <dsp:sp modelId="{64A40AD2-4C14-4602-A816-C02A5975516D}">
      <dsp:nvSpPr>
        <dsp:cNvPr id="0" name=""/>
        <dsp:cNvSpPr/>
      </dsp:nvSpPr>
      <dsp:spPr>
        <a:xfrm>
          <a:off x="0" y="392239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1FE00-829B-466F-8DC6-73F11FC498DA}">
      <dsp:nvSpPr>
        <dsp:cNvPr id="0" name=""/>
        <dsp:cNvSpPr/>
      </dsp:nvSpPr>
      <dsp:spPr>
        <a:xfrm>
          <a:off x="79085" y="398121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15831-8A67-4ACA-AB08-5C2C6D667A5D}">
      <dsp:nvSpPr>
        <dsp:cNvPr id="0" name=""/>
        <dsp:cNvSpPr/>
      </dsp:nvSpPr>
      <dsp:spPr>
        <a:xfrm>
          <a:off x="301961" y="392239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Resources and Q &amp; A</a:t>
          </a:r>
        </a:p>
      </dsp:txBody>
      <dsp:txXfrm>
        <a:off x="301961" y="3922395"/>
        <a:ext cx="5752679" cy="2614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F684E-2BA9-41B3-BF1D-95EA4F1085F7}">
      <dsp:nvSpPr>
        <dsp:cNvPr id="0" name=""/>
        <dsp:cNvSpPr/>
      </dsp:nvSpPr>
      <dsp:spPr>
        <a:xfrm>
          <a:off x="1014449" y="624157"/>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769B78-D9F5-4631-93E3-F5716B35EDB6}">
      <dsp:nvSpPr>
        <dsp:cNvPr id="0" name=""/>
        <dsp:cNvSpPr/>
      </dsp:nvSpPr>
      <dsp:spPr>
        <a:xfrm>
          <a:off x="240805"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Research specific White Hats</a:t>
          </a:r>
        </a:p>
      </dsp:txBody>
      <dsp:txXfrm>
        <a:off x="240805" y="2240692"/>
        <a:ext cx="2813249" cy="720000"/>
      </dsp:txXfrm>
    </dsp:sp>
    <dsp:sp modelId="{5CF1C143-A32B-4C61-84B6-4B089EB5F304}">
      <dsp:nvSpPr>
        <dsp:cNvPr id="0" name=""/>
        <dsp:cNvSpPr/>
      </dsp:nvSpPr>
      <dsp:spPr>
        <a:xfrm>
          <a:off x="4320018" y="624157"/>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23B8B4-6252-40B8-8977-311A35DC7535}">
      <dsp:nvSpPr>
        <dsp:cNvPr id="0" name=""/>
        <dsp:cNvSpPr/>
      </dsp:nvSpPr>
      <dsp:spPr>
        <a:xfrm>
          <a:off x="3546374"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 Important Dates</a:t>
          </a:r>
        </a:p>
      </dsp:txBody>
      <dsp:txXfrm>
        <a:off x="3546374" y="2240692"/>
        <a:ext cx="2813249" cy="720000"/>
      </dsp:txXfrm>
    </dsp:sp>
    <dsp:sp modelId="{D9335289-82A8-470F-84F7-4CD947343DFA}">
      <dsp:nvSpPr>
        <dsp:cNvPr id="0" name=""/>
        <dsp:cNvSpPr/>
      </dsp:nvSpPr>
      <dsp:spPr>
        <a:xfrm>
          <a:off x="7625586" y="624157"/>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FD82C-F60A-4D69-AE82-F10C4B6A4B9E}">
      <dsp:nvSpPr>
        <dsp:cNvPr id="0" name=""/>
        <dsp:cNvSpPr/>
      </dsp:nvSpPr>
      <dsp:spPr>
        <a:xfrm>
          <a:off x="6851943"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Test the capabilities of Password Cracking</a:t>
          </a:r>
        </a:p>
      </dsp:txBody>
      <dsp:txXfrm>
        <a:off x="6851943" y="2240692"/>
        <a:ext cx="281324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84FB-A2F9-42DD-9A86-07607331CBF1}">
      <dsp:nvSpPr>
        <dsp:cNvPr id="0" name=""/>
        <dsp:cNvSpPr/>
      </dsp:nvSpPr>
      <dsp:spPr>
        <a:xfrm>
          <a:off x="0" y="582538"/>
          <a:ext cx="9905999" cy="1075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5EE9E-F820-41D4-8884-5F6753E466EA}">
      <dsp:nvSpPr>
        <dsp:cNvPr id="0" name=""/>
        <dsp:cNvSpPr/>
      </dsp:nvSpPr>
      <dsp:spPr>
        <a:xfrm>
          <a:off x="325325" y="824515"/>
          <a:ext cx="591500" cy="59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6BAA17-D34C-4391-817A-74109029F9E5}">
      <dsp:nvSpPr>
        <dsp:cNvPr id="0" name=""/>
        <dsp:cNvSpPr/>
      </dsp:nvSpPr>
      <dsp:spPr>
        <a:xfrm>
          <a:off x="1242150" y="582538"/>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sp:txBody>
      <dsp:txXfrm>
        <a:off x="1242150" y="582538"/>
        <a:ext cx="8663848" cy="1075455"/>
      </dsp:txXfrm>
    </dsp:sp>
    <dsp:sp modelId="{57A53175-5AA2-4A54-A0D0-542D244FF079}">
      <dsp:nvSpPr>
        <dsp:cNvPr id="0" name=""/>
        <dsp:cNvSpPr/>
      </dsp:nvSpPr>
      <dsp:spPr>
        <a:xfrm>
          <a:off x="0" y="1926856"/>
          <a:ext cx="9905999" cy="1075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86AEA-2FDC-4AF2-9F39-7D536C2F8734}">
      <dsp:nvSpPr>
        <dsp:cNvPr id="0" name=""/>
        <dsp:cNvSpPr/>
      </dsp:nvSpPr>
      <dsp:spPr>
        <a:xfrm>
          <a:off x="325325" y="2168834"/>
          <a:ext cx="591500" cy="59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DFF52B-6B0F-44EC-ABC9-F6394E953E7E}">
      <dsp:nvSpPr>
        <dsp:cNvPr id="0" name=""/>
        <dsp:cNvSpPr/>
      </dsp:nvSpPr>
      <dsp:spPr>
        <a:xfrm>
          <a:off x="1242150" y="1926856"/>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Our project findings and information can be found at: https://github.com/egetche/CompSystemsSecProject</a:t>
          </a:r>
        </a:p>
      </dsp:txBody>
      <dsp:txXfrm>
        <a:off x="1242150" y="1926856"/>
        <a:ext cx="8663848" cy="1075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4/23/2024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4/23/2024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4/23/2024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hyperlink" Target="https://www.darkreading.com/cyber-risk/hd-moore-unplugged" TargetMode="External"/><Relationship Id="rId3" Type="http://schemas.openxmlformats.org/officeDocument/2006/relationships/hyperlink" Target="https://redteamacademy.com/history-of-ethical-hacking/" TargetMode="External"/><Relationship Id="rId7" Type="http://schemas.openxmlformats.org/officeDocument/2006/relationships/hyperlink" Target="https://www.cybersecurityeducationguides.org/tsutomu-shimomura-vs-kevin-mitnick/" TargetMode="External"/><Relationship Id="rId12" Type="http://schemas.openxmlformats.org/officeDocument/2006/relationships/hyperlink" Target="https://www.mitnicksecurity.com/global-ghost-team" TargetMode="External"/><Relationship Id="rId2" Type="http://schemas.openxmlformats.org/officeDocument/2006/relationships/hyperlink" Target="https://gowlingwlg.com/en/insights-resources/articles/2023/white-hat-hackers-enhanced-cyber-security/" TargetMode="External"/><Relationship Id="rId1" Type="http://schemas.openxmlformats.org/officeDocument/2006/relationships/slideLayout" Target="../slideLayouts/slideLayout2.xml"/><Relationship Id="rId6" Type="http://schemas.openxmlformats.org/officeDocument/2006/relationships/hyperlink" Target="https://www.wireshark.org/docs/wsug_html_chunked/ChIntroHistory.html" TargetMode="External"/><Relationship Id="rId11" Type="http://schemas.openxmlformats.org/officeDocument/2006/relationships/hyperlink" Target="https://www.knowledgehut.com/blog/security/most-famous-ethical-hackers" TargetMode="External"/><Relationship Id="rId5" Type="http://schemas.openxmlformats.org/officeDocument/2006/relationships/hyperlink" Target="https://nmap.org/book/history-future.html" TargetMode="External"/><Relationship Id="rId10" Type="http://schemas.openxmlformats.org/officeDocument/2006/relationships/hyperlink" Target="https://datatechvibe.com/interviews/the-top-10-white-hatters/" TargetMode="External"/><Relationship Id="rId4" Type="http://schemas.openxmlformats.org/officeDocument/2006/relationships/hyperlink" Target="https://www.imperva.com/learn/application-security/ethical-hacking/" TargetMode="External"/><Relationship Id="rId9" Type="http://schemas.openxmlformats.org/officeDocument/2006/relationships/hyperlink" Target="https://online.king.edu/news/5-famous-white-hat-hackers-you-should-know/"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6223468" y="4632278"/>
            <a:ext cx="5976936" cy="2107935"/>
          </a:xfrm>
        </p:spPr>
        <p:txBody>
          <a:bodyPr vert="horz" lIns="91440" tIns="45720" rIns="91440" bIns="45720" rtlCol="0" anchor="t">
            <a:normAutofit/>
          </a:bodyPr>
          <a:lstStyle/>
          <a:p>
            <a:pPr algn="ctr"/>
            <a:r>
              <a:rPr lang="en-US" dirty="0">
                <a:solidFill>
                  <a:schemeClr val="tx1"/>
                </a:solidFill>
              </a:rPr>
              <a:t>Nate Otting</a:t>
            </a:r>
          </a:p>
          <a:p>
            <a:pPr algn="ctr"/>
            <a:r>
              <a:rPr lang="en-US" dirty="0">
                <a:solidFill>
                  <a:schemeClr val="tx1"/>
                </a:solidFill>
              </a:rPr>
              <a:t>Joshua Mata</a:t>
            </a:r>
          </a:p>
          <a:p>
            <a:pPr algn="ctr"/>
            <a:r>
              <a:rPr lang="en-US" dirty="0">
                <a:solidFill>
                  <a:schemeClr val="tx1"/>
                </a:solidFill>
              </a:rPr>
              <a:t>Everett Getchell</a:t>
            </a:r>
          </a:p>
          <a:p>
            <a:pPr algn="ctr"/>
            <a:r>
              <a:rPr lang="en-US" dirty="0">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Department of </a:t>
            </a:r>
            <a:r>
              <a:rPr lang="en-US" sz="2000"/>
              <a:t>Engineering, Computing</a:t>
            </a:r>
            <a:r>
              <a:rPr lang="en-US" sz="2000" dirty="0"/>
              <a:t>, and Cybersecurity</a:t>
            </a:r>
            <a:endParaRPr lang="en-US" dirty="0"/>
          </a:p>
        </p:txBody>
      </p:sp>
    </p:spTree>
    <p:extLst>
      <p:ext uri="{BB962C8B-B14F-4D97-AF65-F5344CB8AC3E}">
        <p14:creationId xmlns:p14="http://schemas.microsoft.com/office/powerpoint/2010/main" val="21858758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a:xfrm>
            <a:off x="1141413" y="1082673"/>
            <a:ext cx="2869416" cy="4708528"/>
          </a:xfrm>
        </p:spPr>
        <p:txBody>
          <a:bodyPr>
            <a:normAutofit/>
          </a:bodyPr>
          <a:lstStyle/>
          <a:p>
            <a:pPr algn="r"/>
            <a:r>
              <a:rPr lang="en-US" sz="4000"/>
              <a:t>Password cracking</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a:t>This project is intended to demonstrate the use of a program known as </a:t>
            </a:r>
            <a:r>
              <a:rPr lang="en-US" sz="1800" err="1"/>
              <a:t>Hashcat</a:t>
            </a:r>
            <a:r>
              <a:rPr lang="en-US" sz="1800"/>
              <a:t>, which supports various encryption formats and is shown to be quite a useful tool. The tool is command line based only and has no graphical interface. </a:t>
            </a:r>
          </a:p>
          <a:p>
            <a:r>
              <a:rPr lang="en-US" sz="1800"/>
              <a:t>However, due to some technological limitations, we had to transition to John the Ripper instead.</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756642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dirty="0"/>
              <a:t>Prototype and Demo</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40347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dirty="0"/>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vert="horz" lIns="91440" tIns="45720" rIns="91440" bIns="45720" rtlCol="0" anchor="t">
            <a:normAutofit/>
          </a:bodyPr>
          <a:lstStyle/>
          <a:p>
            <a:r>
              <a:rPr lang="en-US" sz="1800" dirty="0"/>
              <a:t>One major limitation that was experienced was that the necessary files needed for cracking the passwords was not properly formatted despite our best efforts. The Linux application being used, </a:t>
            </a:r>
            <a:r>
              <a:rPr lang="en-US" sz="1800" err="1"/>
              <a:t>Hashcat</a:t>
            </a:r>
            <a:r>
              <a:rPr lang="en-US" sz="1800" dirty="0"/>
              <a:t>, requires hash tokens to be a specific length, and no matter what format was used, the program could not read the hashes correctly.</a:t>
            </a:r>
            <a:r>
              <a:rPr lang="en-US" sz="1800"/>
              <a:t> This is because the Ubuntu password has which begins with $y$ uses a newer encryption algorithm, and </a:t>
            </a:r>
            <a:r>
              <a:rPr lang="en-US" sz="1800" err="1"/>
              <a:t>Hashcat</a:t>
            </a:r>
            <a:r>
              <a:rPr lang="en-US" sz="1800"/>
              <a:t> does not yet support this method which was implemented as of Ubuntu LTS 20.#.#</a:t>
            </a:r>
            <a:endParaRPr lang="en-US"/>
          </a:p>
          <a:p>
            <a:r>
              <a:rPr lang="en-US" sz="1800" dirty="0"/>
              <a:t>Another limitation is since the use of this program is solely within two isolated virtual machines, it has caused some issues trying to use</a:t>
            </a:r>
            <a:r>
              <a:rPr lang="en-US" sz="1800"/>
              <a:t>, as </a:t>
            </a:r>
            <a:r>
              <a:rPr lang="en-US" sz="1800" err="1"/>
              <a:t>Hashcat</a:t>
            </a:r>
            <a:r>
              <a:rPr lang="en-US" sz="1800"/>
              <a:t> is intended to be used on a host machine</a:t>
            </a:r>
            <a:r>
              <a:rPr lang="en-US" sz="1800" dirty="0"/>
              <a:t>.</a:t>
            </a:r>
          </a:p>
        </p:txBody>
      </p:sp>
    </p:spTree>
    <p:extLst>
      <p:ext uri="{BB962C8B-B14F-4D97-AF65-F5344CB8AC3E}">
        <p14:creationId xmlns:p14="http://schemas.microsoft.com/office/powerpoint/2010/main" val="189365976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A51E7B80-F817-8DCB-62CA-82B7B104C8FA}"/>
              </a:ext>
            </a:extLst>
          </p:cNvPr>
          <p:cNvSpPr>
            <a:spLocks noGrp="1"/>
          </p:cNvSpPr>
          <p:nvPr>
            <p:ph type="title"/>
          </p:nvPr>
        </p:nvSpPr>
        <p:spPr>
          <a:xfrm>
            <a:off x="7962519" y="618518"/>
            <a:ext cx="3084891" cy="1478570"/>
          </a:xfrm>
        </p:spPr>
        <p:txBody>
          <a:bodyPr>
            <a:normAutofit/>
          </a:bodyPr>
          <a:lstStyle/>
          <a:p>
            <a:r>
              <a:rPr lang="en-US" sz="3000"/>
              <a:t>Further limitations and challenges</a:t>
            </a:r>
          </a:p>
        </p:txBody>
      </p:sp>
      <p:pic>
        <p:nvPicPr>
          <p:cNvPr id="4" name="Picture 3" descr="A person wearing a top hat&#10;&#10;Description automatically generated">
            <a:extLst>
              <a:ext uri="{FF2B5EF4-FFF2-40B4-BE49-F238E27FC236}">
                <a16:creationId xmlns:a16="http://schemas.microsoft.com/office/drawing/2014/main" id="{E2FE51CF-A800-2415-6C51-70DDD0A241BB}"/>
              </a:ext>
            </a:extLst>
          </p:cNvPr>
          <p:cNvPicPr>
            <a:picLocks noChangeAspect="1"/>
          </p:cNvPicPr>
          <p:nvPr/>
        </p:nvPicPr>
        <p:blipFill rotWithShape="1">
          <a:blip r:embed="rId4"/>
          <a:srcRect t="41"/>
          <a:stretch/>
        </p:blipFill>
        <p:spPr>
          <a:xfrm>
            <a:off x="-5597" y="10"/>
            <a:ext cx="7558541" cy="6857990"/>
          </a:xfrm>
          <a:prstGeom prst="rect">
            <a:avLst/>
          </a:prstGeom>
        </p:spPr>
      </p:pic>
      <p:grpSp>
        <p:nvGrpSpPr>
          <p:cNvPr id="70" name="Group 6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2D8E1F8-307E-1984-10ED-B9054B899653}"/>
              </a:ext>
            </a:extLst>
          </p:cNvPr>
          <p:cNvSpPr>
            <a:spLocks noGrp="1"/>
          </p:cNvSpPr>
          <p:nvPr>
            <p:ph idx="1"/>
          </p:nvPr>
        </p:nvSpPr>
        <p:spPr>
          <a:xfrm>
            <a:off x="7962519" y="2249487"/>
            <a:ext cx="3084892" cy="3541714"/>
          </a:xfrm>
        </p:spPr>
        <p:txBody>
          <a:bodyPr vert="horz" lIns="91440" tIns="45720" rIns="91440" bIns="45720" rtlCol="0">
            <a:normAutofit/>
          </a:bodyPr>
          <a:lstStyle/>
          <a:p>
            <a:r>
              <a:rPr lang="en-US" sz="1800"/>
              <a:t>Due to the encryption algorithm used by Ubuntu, we had to change from Hashcat to John the Ripper, as JTR supports the encryption algorithm used, which is known as yescrypt or crypt (through JTR.)</a:t>
            </a:r>
          </a:p>
          <a:p>
            <a:endParaRPr lang="en-US" sz="1800"/>
          </a:p>
        </p:txBody>
      </p:sp>
    </p:spTree>
    <p:extLst>
      <p:ext uri="{BB962C8B-B14F-4D97-AF65-F5344CB8AC3E}">
        <p14:creationId xmlns:p14="http://schemas.microsoft.com/office/powerpoint/2010/main" val="329049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1DDC-7322-F222-47D2-964C48798A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6CBA8C-AB32-3F9B-A12C-F1AD8064F5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30095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56A5-56B5-6F82-B2A8-2099F290732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0EA74E1-402A-1DF3-BB11-071A00499A6A}"/>
              </a:ext>
            </a:extLst>
          </p:cNvPr>
          <p:cNvSpPr>
            <a:spLocks noGrp="1"/>
          </p:cNvSpPr>
          <p:nvPr>
            <p:ph idx="1"/>
          </p:nvPr>
        </p:nvSpPr>
        <p:spPr/>
        <p:txBody>
          <a:bodyPr vert="horz" lIns="91440" tIns="45720" rIns="91440" bIns="45720" rtlCol="0" anchor="t">
            <a:normAutofit/>
          </a:bodyPr>
          <a:lstStyle/>
          <a:p>
            <a:pPr marL="0" indent="0">
              <a:buNone/>
            </a:pPr>
            <a:endParaRPr lang="en-US" dirty="0"/>
          </a:p>
        </p:txBody>
      </p:sp>
    </p:spTree>
    <p:extLst>
      <p:ext uri="{BB962C8B-B14F-4D97-AF65-F5344CB8AC3E}">
        <p14:creationId xmlns:p14="http://schemas.microsoft.com/office/powerpoint/2010/main" val="200457092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a:xfrm>
            <a:off x="998538" y="4023706"/>
            <a:ext cx="9905998" cy="1478570"/>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981A9200-8B12-79C2-88F2-19E343F75CB8}"/>
              </a:ext>
            </a:extLst>
          </p:cNvPr>
          <p:cNvGraphicFramePr>
            <a:graphicFrameLocks noGrp="1"/>
          </p:cNvGraphicFramePr>
          <p:nvPr>
            <p:ph idx="1"/>
            <p:extLst>
              <p:ext uri="{D42A27DB-BD31-4B8C-83A1-F6EECF244321}">
                <p14:modId xmlns:p14="http://schemas.microsoft.com/office/powerpoint/2010/main" val="1831956972"/>
              </p:ext>
            </p:extLst>
          </p:nvPr>
        </p:nvGraphicFramePr>
        <p:xfrm>
          <a:off x="998536" y="321459"/>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042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2858-7314-AC6D-6AC7-C726E80BC90F}"/>
              </a:ext>
            </a:extLst>
          </p:cNvPr>
          <p:cNvSpPr>
            <a:spLocks noGrp="1"/>
          </p:cNvSpPr>
          <p:nvPr>
            <p:ph type="title"/>
          </p:nvPr>
        </p:nvSpPr>
        <p:spPr>
          <a:xfrm>
            <a:off x="855663" y="475643"/>
            <a:ext cx="9905998" cy="1478570"/>
          </a:xfrm>
        </p:spPr>
        <p:txBody>
          <a:bodyPr/>
          <a:lstStyle/>
          <a:p>
            <a:r>
              <a:rPr lang="en-US" dirty="0"/>
              <a:t>Resources + q&amp;a</a:t>
            </a:r>
          </a:p>
        </p:txBody>
      </p:sp>
      <p:sp>
        <p:nvSpPr>
          <p:cNvPr id="3" name="Content Placeholder 2">
            <a:extLst>
              <a:ext uri="{FF2B5EF4-FFF2-40B4-BE49-F238E27FC236}">
                <a16:creationId xmlns:a16="http://schemas.microsoft.com/office/drawing/2014/main" id="{AFD0D767-EAFF-5CBF-5331-1A03398821E0}"/>
              </a:ext>
            </a:extLst>
          </p:cNvPr>
          <p:cNvSpPr>
            <a:spLocks noGrp="1"/>
          </p:cNvSpPr>
          <p:nvPr>
            <p:ph idx="1"/>
          </p:nvPr>
        </p:nvSpPr>
        <p:spPr>
          <a:xfrm>
            <a:off x="855662" y="1558925"/>
            <a:ext cx="10477498" cy="5172869"/>
          </a:xfrm>
        </p:spPr>
        <p:txBody>
          <a:bodyPr vert="horz" lIns="91440" tIns="45720" rIns="91440" bIns="45720" rtlCol="0" anchor="t">
            <a:normAutofit/>
          </a:bodyPr>
          <a:lstStyle/>
          <a:p>
            <a:r>
              <a:rPr lang="en-US" sz="1100" i="1" dirty="0">
                <a:latin typeface="Arial"/>
                <a:cs typeface="Arial"/>
              </a:rPr>
              <a:t>Leveraging white hat hackers for Enhanced Cyber Security: Navigating legal challenges</a:t>
            </a:r>
            <a:r>
              <a:rPr lang="en-US" sz="1100" dirty="0">
                <a:latin typeface="Arial"/>
                <a:cs typeface="Arial"/>
              </a:rPr>
              <a:t>. Gowling WLG. (n.d.). </a:t>
            </a:r>
            <a:r>
              <a:rPr lang="en-US" sz="1100" u="sng" dirty="0">
                <a:latin typeface="Arial"/>
                <a:cs typeface="Arial"/>
                <a:hlinkClick r:id="rId2">
                  <a:extLst>
                    <a:ext uri="{A12FA001-AC4F-418D-AE19-62706E023703}">
                      <ahyp:hlinkClr xmlns:ahyp="http://schemas.microsoft.com/office/drawing/2018/hyperlinkcolor" val="tx"/>
                    </a:ext>
                  </a:extLst>
                </a:hlinkClick>
              </a:rPr>
              <a:t>https://gowlingwlg.com/en/insights-resources/articles/2023/white-hat-hackers-enhanced-cyber-security/</a:t>
            </a:r>
            <a:r>
              <a:rPr lang="en-US" sz="1100" dirty="0">
                <a:latin typeface="Arial"/>
                <a:cs typeface="Arial"/>
              </a:rPr>
              <a:t> </a:t>
            </a:r>
          </a:p>
          <a:p>
            <a:r>
              <a:rPr lang="en-US" sz="1100" i="1" dirty="0">
                <a:latin typeface="Arial"/>
                <a:cs typeface="Arial"/>
              </a:rPr>
              <a:t>History of ethical hacking 1960s to today: </a:t>
            </a:r>
            <a:r>
              <a:rPr lang="en-US" sz="1100" i="1" err="1">
                <a:latin typeface="Arial"/>
                <a:cs typeface="Arial"/>
              </a:rPr>
              <a:t>RedTeam</a:t>
            </a:r>
            <a:r>
              <a:rPr lang="en-US" sz="1100" i="1" dirty="0">
                <a:latin typeface="Arial"/>
                <a:cs typeface="Arial"/>
              </a:rPr>
              <a:t> Blogs</a:t>
            </a:r>
            <a:r>
              <a:rPr lang="en-US" sz="1100" dirty="0">
                <a:latin typeface="Arial"/>
                <a:cs typeface="Arial"/>
              </a:rPr>
              <a:t>. RedTeam Hacker Academy. (2023, March 2). </a:t>
            </a:r>
            <a:r>
              <a:rPr lang="en-US" sz="1100" u="sng" dirty="0">
                <a:latin typeface="Arial"/>
                <a:cs typeface="Arial"/>
                <a:hlinkClick r:id="rId3">
                  <a:extLst>
                    <a:ext uri="{A12FA001-AC4F-418D-AE19-62706E023703}">
                      <ahyp:hlinkClr xmlns:ahyp="http://schemas.microsoft.com/office/drawing/2018/hyperlinkcolor" val="tx"/>
                    </a:ext>
                  </a:extLst>
                </a:hlinkClick>
              </a:rPr>
              <a:t>https://redteamacademy.com/history-of-ethical-hacking/</a:t>
            </a:r>
            <a:r>
              <a:rPr lang="en-US" sz="1100" dirty="0">
                <a:latin typeface="Arial"/>
                <a:cs typeface="Arial"/>
              </a:rPr>
              <a:t> </a:t>
            </a:r>
          </a:p>
          <a:p>
            <a:r>
              <a:rPr lang="en-US" sz="1100" i="1" dirty="0">
                <a:latin typeface="Arial"/>
                <a:cs typeface="Arial"/>
              </a:rPr>
              <a:t>What is ethical (white hat) hacking: CEH certification: Imperva</a:t>
            </a:r>
            <a:r>
              <a:rPr lang="en-US" sz="1100" dirty="0">
                <a:latin typeface="Arial"/>
                <a:cs typeface="Arial"/>
              </a:rPr>
              <a:t>. Learning Center. (2023, December 20). </a:t>
            </a:r>
            <a:r>
              <a:rPr lang="en-US" sz="1100" u="sng" dirty="0">
                <a:latin typeface="Arial"/>
                <a:cs typeface="Arial"/>
                <a:hlinkClick r:id="rId4">
                  <a:extLst>
                    <a:ext uri="{A12FA001-AC4F-418D-AE19-62706E023703}">
                      <ahyp:hlinkClr xmlns:ahyp="http://schemas.microsoft.com/office/drawing/2018/hyperlinkcolor" val="tx"/>
                    </a:ext>
                  </a:extLst>
                </a:hlinkClick>
              </a:rPr>
              <a:t>https://www.imperva.com/learn/application-security/ethical-hacking/</a:t>
            </a:r>
            <a:r>
              <a:rPr lang="en-US" sz="1100" dirty="0">
                <a:latin typeface="Arial"/>
                <a:cs typeface="Arial"/>
              </a:rPr>
              <a:t> </a:t>
            </a:r>
          </a:p>
          <a:p>
            <a:r>
              <a:rPr lang="en-US" sz="1100" i="1" dirty="0">
                <a:latin typeface="Arial"/>
                <a:cs typeface="Arial"/>
              </a:rPr>
              <a:t>The history and future of Nmap: Nmap network scanning</a:t>
            </a:r>
            <a:r>
              <a:rPr lang="en-US" sz="1100" dirty="0">
                <a:latin typeface="Arial"/>
                <a:cs typeface="Arial"/>
              </a:rPr>
              <a:t>. The History and Future of Nmap | Nmap Network Scanning. (n.d.). </a:t>
            </a:r>
            <a:r>
              <a:rPr lang="en-US" sz="1100" u="sng" dirty="0">
                <a:latin typeface="Arial"/>
                <a:cs typeface="Arial"/>
                <a:hlinkClick r:id="rId5">
                  <a:extLst>
                    <a:ext uri="{A12FA001-AC4F-418D-AE19-62706E023703}">
                      <ahyp:hlinkClr xmlns:ahyp="http://schemas.microsoft.com/office/drawing/2018/hyperlinkcolor" val="tx"/>
                    </a:ext>
                  </a:extLst>
                </a:hlinkClick>
              </a:rPr>
              <a:t>https://nmap.org/book/history-future.html</a:t>
            </a:r>
            <a:r>
              <a:rPr lang="en-US" sz="1100" dirty="0">
                <a:latin typeface="Arial"/>
                <a:cs typeface="Arial"/>
              </a:rPr>
              <a:t> </a:t>
            </a:r>
          </a:p>
          <a:p>
            <a:r>
              <a:rPr lang="en-US" sz="1100" i="1" dirty="0">
                <a:latin typeface="Arial"/>
                <a:cs typeface="Arial"/>
              </a:rPr>
              <a:t>1.4. A brief history of Wireshark</a:t>
            </a:r>
            <a:r>
              <a:rPr lang="en-US" sz="1100" dirty="0">
                <a:latin typeface="Arial"/>
                <a:cs typeface="Arial"/>
              </a:rPr>
              <a:t>. (n.d.). 1.4 A brief history of Wireshark </a:t>
            </a:r>
            <a:r>
              <a:rPr lang="en-US" sz="1100" u="sng" dirty="0">
                <a:latin typeface="Arial"/>
                <a:cs typeface="Arial"/>
                <a:hlinkClick r:id="rId6">
                  <a:extLst>
                    <a:ext uri="{A12FA001-AC4F-418D-AE19-62706E023703}">
                      <ahyp:hlinkClr xmlns:ahyp="http://schemas.microsoft.com/office/drawing/2018/hyperlinkcolor" val="tx"/>
                    </a:ext>
                  </a:extLst>
                </a:hlinkClick>
              </a:rPr>
              <a:t>https://www.wireshark.org/docs/wsug_html_chunked/ChIntroHistory.html</a:t>
            </a:r>
            <a:r>
              <a:rPr lang="en-US" sz="1100" dirty="0">
                <a:latin typeface="Arial"/>
                <a:cs typeface="Arial"/>
              </a:rPr>
              <a:t> </a:t>
            </a:r>
          </a:p>
          <a:p>
            <a:r>
              <a:rPr lang="en-US" sz="1100" i="1" dirty="0">
                <a:latin typeface="Arial"/>
                <a:cs typeface="Arial"/>
              </a:rPr>
              <a:t>Great rivalries in cybersecurity: Tsutomu Shimomura vs. Kevin Mitnick</a:t>
            </a:r>
            <a:r>
              <a:rPr lang="en-US" sz="1100" dirty="0">
                <a:latin typeface="Arial"/>
                <a:cs typeface="Arial"/>
              </a:rPr>
              <a:t>. Online Masters Degree in Cybersecurity | Guide to Cybersecurity Graduate Programs. (2020, October 9). </a:t>
            </a:r>
            <a:r>
              <a:rPr lang="en-US" sz="1100" u="sng" dirty="0">
                <a:latin typeface="Arial"/>
                <a:cs typeface="Arial"/>
                <a:hlinkClick r:id="rId7">
                  <a:extLst>
                    <a:ext uri="{A12FA001-AC4F-418D-AE19-62706E023703}">
                      <ahyp:hlinkClr xmlns:ahyp="http://schemas.microsoft.com/office/drawing/2018/hyperlinkcolor" val="tx"/>
                    </a:ext>
                  </a:extLst>
                </a:hlinkClick>
              </a:rPr>
              <a:t>https://www.cybersecurityeducationguides.org/tsutomu-shimomura-vs-kevin-mitnick/</a:t>
            </a:r>
            <a:r>
              <a:rPr lang="en-US" sz="1100" dirty="0">
                <a:latin typeface="Arial"/>
                <a:cs typeface="Arial"/>
              </a:rPr>
              <a:t> </a:t>
            </a:r>
          </a:p>
          <a:p>
            <a:r>
              <a:rPr lang="en-US" sz="1100" dirty="0">
                <a:latin typeface="Arial"/>
                <a:cs typeface="Arial"/>
              </a:rPr>
              <a:t>Kelly Jackson Higgins, E.-C. (2023, December 12). </a:t>
            </a:r>
            <a:r>
              <a:rPr lang="en-US" sz="1100" i="1" dirty="0">
                <a:latin typeface="Arial"/>
                <a:cs typeface="Arial"/>
              </a:rPr>
              <a:t>HD Moore unplugged</a:t>
            </a:r>
            <a:r>
              <a:rPr lang="en-US" sz="1100" dirty="0">
                <a:latin typeface="Arial"/>
                <a:cs typeface="Arial"/>
              </a:rPr>
              <a:t>. Dark Reading. </a:t>
            </a:r>
            <a:r>
              <a:rPr lang="en-US" sz="1100" u="sng" dirty="0">
                <a:latin typeface="Arial"/>
                <a:cs typeface="Arial"/>
                <a:hlinkClick r:id="rId8">
                  <a:extLst>
                    <a:ext uri="{A12FA001-AC4F-418D-AE19-62706E023703}">
                      <ahyp:hlinkClr xmlns:ahyp="http://schemas.microsoft.com/office/drawing/2018/hyperlinkcolor" val="tx"/>
                    </a:ext>
                  </a:extLst>
                </a:hlinkClick>
              </a:rPr>
              <a:t>https://www.darkreading.com/cyber-risk/hd-moore-unplugged</a:t>
            </a:r>
            <a:r>
              <a:rPr lang="en-US" sz="1100" dirty="0">
                <a:latin typeface="Arial"/>
                <a:cs typeface="Arial"/>
              </a:rPr>
              <a:t> </a:t>
            </a:r>
          </a:p>
          <a:p>
            <a:r>
              <a:rPr lang="en-US" sz="1100" i="1" dirty="0">
                <a:latin typeface="Arial"/>
                <a:cs typeface="Arial"/>
              </a:rPr>
              <a:t>5 famous White Hat Hackers You should know. King University Online. (2020, February 27). </a:t>
            </a:r>
            <a:r>
              <a:rPr lang="en-US" sz="1100" i="1" u="sng" dirty="0">
                <a:latin typeface="Arial"/>
                <a:cs typeface="Arial"/>
                <a:hlinkClick r:id="rId9">
                  <a:extLst>
                    <a:ext uri="{A12FA001-AC4F-418D-AE19-62706E023703}">
                      <ahyp:hlinkClr xmlns:ahyp="http://schemas.microsoft.com/office/drawing/2018/hyperlinkcolor" val="tx"/>
                    </a:ext>
                  </a:extLst>
                </a:hlinkClick>
              </a:rPr>
              <a:t>https://online.king.edu/news/5-famous-white-hat-hackers-you-should-know/</a:t>
            </a:r>
            <a:r>
              <a:rPr lang="en-US" sz="1100" i="1" dirty="0">
                <a:latin typeface="Arial"/>
                <a:cs typeface="Arial"/>
              </a:rPr>
              <a:t> </a:t>
            </a:r>
            <a:endParaRPr lang="en-US" sz="1100" dirty="0">
              <a:latin typeface="Arial"/>
              <a:cs typeface="Arial"/>
            </a:endParaRPr>
          </a:p>
          <a:p>
            <a:r>
              <a:rPr lang="en-US" sz="1100" i="1" dirty="0">
                <a:latin typeface="Arial"/>
                <a:cs typeface="Arial"/>
              </a:rPr>
              <a:t>U, C. (2021, December 1). The top 10 white hatters. Datatechvibe. </a:t>
            </a:r>
            <a:r>
              <a:rPr lang="en-US" sz="1100" i="1" u="sng" dirty="0">
                <a:latin typeface="Arial"/>
                <a:cs typeface="Arial"/>
                <a:hlinkClick r:id="rId10">
                  <a:extLst>
                    <a:ext uri="{A12FA001-AC4F-418D-AE19-62706E023703}">
                      <ahyp:hlinkClr xmlns:ahyp="http://schemas.microsoft.com/office/drawing/2018/hyperlinkcolor" val="tx"/>
                    </a:ext>
                  </a:extLst>
                </a:hlinkClick>
              </a:rPr>
              <a:t>https://datatechvibe.com/interviews/the-top-10-white-hatters/</a:t>
            </a:r>
            <a:r>
              <a:rPr lang="en-US" sz="1100" i="1" dirty="0">
                <a:latin typeface="Arial"/>
                <a:cs typeface="Arial"/>
              </a:rPr>
              <a:t> </a:t>
            </a:r>
            <a:endParaRPr lang="en-US" sz="1100" dirty="0">
              <a:latin typeface="Arial"/>
              <a:cs typeface="Arial"/>
            </a:endParaRPr>
          </a:p>
          <a:p>
            <a:r>
              <a:rPr lang="en-US" sz="1100" i="1" dirty="0">
                <a:latin typeface="Arial"/>
                <a:cs typeface="Arial"/>
              </a:rPr>
              <a:t>Top 18 famous ethical hackers: The world has ever known. KnowledgeHut. (2024, January 17). </a:t>
            </a:r>
            <a:r>
              <a:rPr lang="en-US" sz="1100" i="1" u="sng" dirty="0">
                <a:latin typeface="Arial"/>
                <a:cs typeface="Arial"/>
                <a:hlinkClick r:id="rId11">
                  <a:extLst>
                    <a:ext uri="{A12FA001-AC4F-418D-AE19-62706E023703}">
                      <ahyp:hlinkClr xmlns:ahyp="http://schemas.microsoft.com/office/drawing/2018/hyperlinkcolor" val="tx"/>
                    </a:ext>
                  </a:extLst>
                </a:hlinkClick>
              </a:rPr>
              <a:t>https://www.knowledgehut.com/blog/security/most-famous-ethical-hackers</a:t>
            </a:r>
            <a:r>
              <a:rPr lang="en-US" sz="1100" i="1" dirty="0">
                <a:latin typeface="Arial"/>
                <a:cs typeface="Arial"/>
              </a:rPr>
              <a:t> </a:t>
            </a:r>
            <a:endParaRPr lang="en-US" sz="1100" dirty="0">
              <a:latin typeface="Arial"/>
              <a:cs typeface="Arial"/>
            </a:endParaRPr>
          </a:p>
          <a:p>
            <a:r>
              <a:rPr lang="en-US" sz="1100" i="1" dirty="0">
                <a:latin typeface="Arial"/>
                <a:cs typeface="Arial"/>
              </a:rPr>
              <a:t>Consulting, M. S. (n.d.). The global ghost team: Expert pentesting services: Mitnick Security. The Global Ghost Team | Expert </a:t>
            </a:r>
            <a:r>
              <a:rPr lang="en-US" sz="1100" i="1" dirty="0" err="1">
                <a:latin typeface="Arial"/>
                <a:cs typeface="Arial"/>
              </a:rPr>
              <a:t>Pentesting</a:t>
            </a:r>
            <a:r>
              <a:rPr lang="en-US" sz="1100" i="1" dirty="0">
                <a:latin typeface="Arial"/>
                <a:cs typeface="Arial"/>
              </a:rPr>
              <a:t> Services | Mitnick Security. </a:t>
            </a:r>
            <a:r>
              <a:rPr lang="en-US" sz="1100" i="1" u="sng" dirty="0">
                <a:latin typeface="Arial"/>
                <a:cs typeface="Arial"/>
                <a:hlinkClick r:id="rId12">
                  <a:extLst>
                    <a:ext uri="{A12FA001-AC4F-418D-AE19-62706E023703}">
                      <ahyp:hlinkClr xmlns:ahyp="http://schemas.microsoft.com/office/drawing/2018/hyperlinkcolor" val="tx"/>
                    </a:ext>
                  </a:extLst>
                </a:hlinkClick>
              </a:rPr>
              <a:t>https://www.mitnicksecurity.com/global-ghost-team</a:t>
            </a:r>
            <a:r>
              <a:rPr lang="en-US" sz="1100" i="1" dirty="0">
                <a:latin typeface="Arial"/>
                <a:cs typeface="Arial"/>
              </a:rPr>
              <a:t> </a:t>
            </a:r>
            <a:endParaRPr lang="en-US" sz="1100" dirty="0">
              <a:latin typeface="Arial"/>
              <a:cs typeface="Arial"/>
            </a:endParaRPr>
          </a:p>
          <a:p>
            <a:endParaRPr lang="en-US" dirty="0"/>
          </a:p>
        </p:txBody>
      </p:sp>
    </p:spTree>
    <p:extLst>
      <p:ext uri="{BB962C8B-B14F-4D97-AF65-F5344CB8AC3E}">
        <p14:creationId xmlns:p14="http://schemas.microsoft.com/office/powerpoint/2010/main" val="1637365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6" name="Group 40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7" name="Rectangle 34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4996697" y="618518"/>
            <a:ext cx="6050713" cy="1478570"/>
          </a:xfrm>
        </p:spPr>
        <p:txBody>
          <a:bodyPr>
            <a:normAutofit/>
          </a:bodyPr>
          <a:lstStyle/>
          <a:p>
            <a:r>
              <a:rPr lang="en-US"/>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22368" r="29303"/>
          <a:stretch/>
        </p:blipFill>
        <p:spPr>
          <a:xfrm flipH="1">
            <a:off x="-5597" y="10"/>
            <a:ext cx="4635583" cy="6857990"/>
          </a:xfrm>
          <a:prstGeom prst="rect">
            <a:avLst/>
          </a:prstGeom>
        </p:spPr>
      </p:pic>
      <p:grpSp>
        <p:nvGrpSpPr>
          <p:cNvPr id="407" name="Group 40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51" name="Rectangle 35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4" name="Rectangle 35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9" name="Rectangle 37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8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1" name="Rectangle 39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9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187676307"/>
              </p:ext>
            </p:extLst>
          </p:nvPr>
        </p:nvGraphicFramePr>
        <p:xfrm>
          <a:off x="4992770" y="1606550"/>
          <a:ext cx="6054641" cy="41846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dirty="0"/>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92770" y="1725613"/>
            <a:ext cx="6054641" cy="4065588"/>
          </a:xfrm>
        </p:spPr>
        <p:txBody>
          <a:bodyPr vert="horz" lIns="91440" tIns="45720" rIns="91440" bIns="45720" rtlCol="0" anchor="t">
            <a:normAutofit/>
          </a:bodyPr>
          <a:lstStyle/>
          <a:p>
            <a:pPr marL="0" indent="0">
              <a:lnSpc>
                <a:spcPct val="110000"/>
              </a:lnSpc>
              <a:buNone/>
            </a:pPr>
            <a:r>
              <a:rPr lang="en-US" sz="1700" dirty="0">
                <a:latin typeface="Calibri"/>
                <a:cs typeface="Calibri"/>
              </a:rPr>
              <a:t>Most often we see hackers in movies as morally questionable, but it is important to show that not all hackers are fighting to take our information, but instead to find ways to protect them.</a:t>
            </a:r>
            <a:endParaRPr lang="en-US" sz="1700" dirty="0">
              <a:latin typeface="Tw Cen MT" panose="020B0602020104020603"/>
              <a:cs typeface="Calibri"/>
            </a:endParaRPr>
          </a:p>
          <a:p>
            <a:pPr marL="0" indent="0">
              <a:lnSpc>
                <a:spcPct val="110000"/>
              </a:lnSpc>
              <a:buNone/>
            </a:pPr>
            <a:r>
              <a:rPr lang="en-US" sz="1700" dirty="0">
                <a:latin typeface="Calibri"/>
                <a:cs typeface="Calibri"/>
              </a:rPr>
              <a:t>To explore white hat hacking and its essential role in protecting digital systems with ethical hacking practices and professional hacking techniques.</a:t>
            </a:r>
            <a:endParaRPr lang="en-US" sz="1700" dirty="0">
              <a:latin typeface="Calibri"/>
              <a:ea typeface="Calibri"/>
              <a:cs typeface="Calibri"/>
            </a:endParaRPr>
          </a:p>
          <a:p>
            <a:pPr marL="0" indent="0">
              <a:lnSpc>
                <a:spcPct val="110000"/>
              </a:lnSpc>
              <a:buNone/>
            </a:pPr>
            <a:r>
              <a:rPr lang="en-US" sz="1700" dirty="0">
                <a:latin typeface="Calibri"/>
                <a:cs typeface="Calibri"/>
              </a:rPr>
              <a:t>White hat hackers can provide insight into what a company or body needs to do when it comes to hardening systems or networks</a:t>
            </a:r>
            <a:endParaRPr lang="en-US" sz="1700" dirty="0">
              <a:latin typeface="Calibri"/>
              <a:ea typeface="Calibri"/>
              <a:cs typeface="Calibri"/>
            </a:endParaRP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4994075" y="6054327"/>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mn-lt"/>
                <a:cs typeface="+mn-lt"/>
              </a:rPr>
              <a:t>https://www.ecpi.edu/blog/how-to-become-a-white-hat-hacker</a:t>
            </a:r>
            <a:endParaRPr lang="en-US" dirty="0"/>
          </a:p>
        </p:txBody>
      </p:sp>
    </p:spTree>
    <p:extLst>
      <p:ext uri="{BB962C8B-B14F-4D97-AF65-F5344CB8AC3E}">
        <p14:creationId xmlns:p14="http://schemas.microsoft.com/office/powerpoint/2010/main" val="22570250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18518"/>
            <a:ext cx="4459286" cy="1478570"/>
          </a:xfrm>
        </p:spPr>
        <p:txBody>
          <a:bodyPr>
            <a:normAutofit/>
          </a:bodyPr>
          <a:lstStyle/>
          <a:p>
            <a:r>
              <a:rPr lang="en-US" sz="3200"/>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2249487"/>
            <a:ext cx="4459287" cy="3965046"/>
          </a:xfrm>
        </p:spPr>
        <p:txBody>
          <a:bodyPr vert="horz" lIns="91440" tIns="45720" rIns="91440" bIns="45720" rtlCol="0">
            <a:normAutofit/>
          </a:bodyPr>
          <a:lstStyle/>
          <a:p>
            <a:pPr marL="0" indent="0">
              <a:buNone/>
            </a:pPr>
            <a:r>
              <a:rPr lang="en-US" sz="200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sz="2000"/>
          </a:p>
        </p:txBody>
      </p:sp>
      <p:pic>
        <p:nvPicPr>
          <p:cNvPr id="5" name="Picture 4" descr="Closeup of a keyboard">
            <a:extLst>
              <a:ext uri="{FF2B5EF4-FFF2-40B4-BE49-F238E27FC236}">
                <a16:creationId xmlns:a16="http://schemas.microsoft.com/office/drawing/2014/main" id="{AE047C4E-E583-4EDA-C5C4-8178AFE9FDBB}"/>
              </a:ext>
            </a:extLst>
          </p:cNvPr>
          <p:cNvPicPr>
            <a:picLocks noChangeAspect="1"/>
          </p:cNvPicPr>
          <p:nvPr/>
        </p:nvPicPr>
        <p:blipFill rotWithShape="1">
          <a:blip r:embed="rId4"/>
          <a:srcRect l="15255" r="27141" b="1"/>
          <a:stretch/>
        </p:blipFill>
        <p:spPr>
          <a:xfrm>
            <a:off x="6334904" y="618518"/>
            <a:ext cx="497847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5808925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70" name="Group 6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a:xfrm>
            <a:off x="1143000" y="4275668"/>
            <a:ext cx="8830733" cy="936096"/>
          </a:xfrm>
        </p:spPr>
        <p:txBody>
          <a:bodyPr vert="horz" lIns="91440" tIns="45720" rIns="91440" bIns="45720" rtlCol="0" anchor="b">
            <a:normAutofit/>
          </a:bodyPr>
          <a:lstStyle/>
          <a:p>
            <a:r>
              <a:rPr lang="en-US" sz="4400"/>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a:xfrm>
            <a:off x="1143001" y="5244572"/>
            <a:ext cx="8830732" cy="690562"/>
          </a:xfrm>
        </p:spPr>
        <p:txBody>
          <a:bodyPr vert="horz" lIns="91440" tIns="45720" rIns="91440" bIns="45720" rtlCol="0" anchor="t">
            <a:normAutofit/>
          </a:bodyPr>
          <a:lstStyle/>
          <a:p>
            <a:pPr marL="0" indent="0">
              <a:buNone/>
            </a:pPr>
            <a:r>
              <a:rPr lang="en-US" sz="2000" cap="all">
                <a:solidFill>
                  <a:schemeClr val="tx2"/>
                </a:solidFill>
              </a:rPr>
              <a:t>We used the GitHub Project Timeline</a:t>
            </a:r>
          </a:p>
        </p:txBody>
      </p:sp>
      <p:grpSp>
        <p:nvGrpSpPr>
          <p:cNvPr id="74" name="Group 7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pic>
        <p:nvPicPr>
          <p:cNvPr id="7" name="Picture 6">
            <a:extLst>
              <a:ext uri="{FF2B5EF4-FFF2-40B4-BE49-F238E27FC236}">
                <a16:creationId xmlns:a16="http://schemas.microsoft.com/office/drawing/2014/main" id="{2E5D653B-1FE2-D233-64A7-08BA49164EFB}"/>
              </a:ext>
            </a:extLst>
          </p:cNvPr>
          <p:cNvPicPr>
            <a:picLocks noChangeAspect="1"/>
          </p:cNvPicPr>
          <p:nvPr/>
        </p:nvPicPr>
        <p:blipFill rotWithShape="1">
          <a:blip r:embed="rId4"/>
          <a:srcRect r="42925"/>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3" name="Group 10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350289225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a:xfrm>
            <a:off x="236538" y="761393"/>
            <a:ext cx="9905998" cy="1478570"/>
          </a:xfrm>
        </p:spPr>
        <p:txBody>
          <a:bodyPr>
            <a:normAutofit/>
          </a:bodyPr>
          <a:lstStyle/>
          <a:p>
            <a:r>
              <a:rPr lang="en-US" dirty="0"/>
              <a:t>Management System</a:t>
            </a:r>
          </a:p>
        </p:txBody>
      </p:sp>
      <p:pic>
        <p:nvPicPr>
          <p:cNvPr id="7" name="Picture 6">
            <a:extLst>
              <a:ext uri="{FF2B5EF4-FFF2-40B4-BE49-F238E27FC236}">
                <a16:creationId xmlns:a16="http://schemas.microsoft.com/office/drawing/2014/main" id="{367A5EC7-9190-231A-0CA6-4DFEF7A359D3}"/>
              </a:ext>
            </a:extLst>
          </p:cNvPr>
          <p:cNvPicPr>
            <a:picLocks noChangeAspect="1"/>
          </p:cNvPicPr>
          <p:nvPr/>
        </p:nvPicPr>
        <p:blipFill>
          <a:blip r:embed="rId3"/>
          <a:stretch>
            <a:fillRect/>
          </a:stretch>
        </p:blipFill>
        <p:spPr>
          <a:xfrm>
            <a:off x="236536" y="1919104"/>
            <a:ext cx="7963453" cy="41866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a:xfrm>
            <a:off x="7241602" y="475456"/>
            <a:ext cx="4710683" cy="3541714"/>
          </a:xfrm>
        </p:spPr>
        <p:txBody>
          <a:bodyPr>
            <a:normAutofit/>
          </a:bodyPr>
          <a:lstStyle/>
          <a:p>
            <a:r>
              <a:rPr lang="en-US"/>
              <a:t>We used GitHub Management Board for Our Management System</a:t>
            </a:r>
          </a:p>
          <a:p>
            <a:endParaRPr lang="en-US"/>
          </a:p>
        </p:txBody>
      </p:sp>
    </p:spTree>
    <p:extLst>
      <p:ext uri="{BB962C8B-B14F-4D97-AF65-F5344CB8AC3E}">
        <p14:creationId xmlns:p14="http://schemas.microsoft.com/office/powerpoint/2010/main" val="258990830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a:xfrm>
            <a:off x="1141413" y="618518"/>
            <a:ext cx="9905998" cy="1478570"/>
          </a:xfrm>
        </p:spPr>
        <p:txBody>
          <a:bodyPr>
            <a:normAutofit/>
          </a:bodyPr>
          <a:lstStyle/>
          <a:p>
            <a:r>
              <a:rPr lang="en-US" dirty="0"/>
              <a:t>Project Milestones</a:t>
            </a:r>
          </a:p>
        </p:txBody>
      </p:sp>
      <p:graphicFrame>
        <p:nvGraphicFramePr>
          <p:cNvPr id="5" name="Content Placeholder 2">
            <a:extLst>
              <a:ext uri="{FF2B5EF4-FFF2-40B4-BE49-F238E27FC236}">
                <a16:creationId xmlns:a16="http://schemas.microsoft.com/office/drawing/2014/main" id="{A50E6E62-2E17-F0A6-027D-9E38A811CF54}"/>
              </a:ext>
            </a:extLst>
          </p:cNvPr>
          <p:cNvGraphicFramePr>
            <a:graphicFrameLocks noGrp="1"/>
          </p:cNvGraphicFramePr>
          <p:nvPr>
            <p:ph idx="1"/>
            <p:extLst>
              <p:ext uri="{D42A27DB-BD31-4B8C-83A1-F6EECF244321}">
                <p14:modId xmlns:p14="http://schemas.microsoft.com/office/powerpoint/2010/main" val="32440723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79015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a:xfrm>
            <a:off x="1141413" y="618518"/>
            <a:ext cx="9905998" cy="1478570"/>
          </a:xfrm>
        </p:spPr>
        <p:txBody>
          <a:bodyPr>
            <a:normAutofit/>
          </a:bodyPr>
          <a:lstStyle/>
          <a:p>
            <a:r>
              <a:rPr lang="en-US" dirty="0"/>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p:cNvSpPr>
          <p:nvPr/>
        </p:nvSpPr>
        <p:spPr>
          <a:xfrm>
            <a:off x="8007193" y="2447992"/>
            <a:ext cx="2365751" cy="2781551"/>
          </a:xfrm>
          <a:prstGeom prst="rect">
            <a:avLst/>
          </a:prstGeom>
        </p:spPr>
        <p:txBody>
          <a:bodyPr vert="horz" lIns="91440" tIns="45720" rIns="91440" bIns="45720" rtlCol="0" anchor="t">
            <a:normAutofit/>
          </a:bodyPr>
          <a:lstStyle/>
          <a:p>
            <a:pPr defTabSz="356616">
              <a:spcAft>
                <a:spcPts val="600"/>
              </a:spcAft>
            </a:pPr>
            <a:r>
              <a:rPr lang="en-US" sz="1404" kern="1200">
                <a:solidFill>
                  <a:schemeClr val="tx1"/>
                </a:solidFill>
                <a:latin typeface="+mn-lt"/>
                <a:ea typeface="+mn-ea"/>
                <a:cs typeface="+mn-cs"/>
              </a:rPr>
              <a:t>-Charlie Miller</a:t>
            </a:r>
          </a:p>
          <a:p>
            <a:pPr defTabSz="356616">
              <a:spcAft>
                <a:spcPts val="600"/>
              </a:spcAft>
            </a:pPr>
            <a:r>
              <a:rPr lang="en-US" sz="1404" kern="1200">
                <a:solidFill>
                  <a:schemeClr val="tx1"/>
                </a:solidFill>
                <a:latin typeface="+mn-lt"/>
                <a:ea typeface="+mn-ea"/>
                <a:cs typeface="+mn-cs"/>
              </a:rPr>
              <a:t>-HD Moore</a:t>
            </a:r>
          </a:p>
          <a:p>
            <a:pPr defTabSz="356616">
              <a:spcAft>
                <a:spcPts val="600"/>
              </a:spcAft>
            </a:pPr>
            <a:r>
              <a:rPr lang="en-US" sz="1404" kern="1200">
                <a:solidFill>
                  <a:schemeClr val="tx1"/>
                </a:solidFill>
                <a:latin typeface="+mn-lt"/>
                <a:ea typeface="+mn-ea"/>
                <a:cs typeface="+mn-cs"/>
              </a:rPr>
              <a:t>-Greg Hoglund</a:t>
            </a:r>
            <a:endParaRPr lang="en-US"/>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5322279" y="2052343"/>
            <a:ext cx="2500817" cy="2331574"/>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5323151" y="4074550"/>
            <a:ext cx="1981900"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Tsutomu Shimomura</a:t>
            </a:r>
            <a:endParaRPr lang="en-US"/>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1137689" y="2047865"/>
            <a:ext cx="3364504" cy="1964310"/>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1172938" y="3704842"/>
            <a:ext cx="2322737"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Kevin Mitnick</a:t>
            </a:r>
            <a:endParaRPr lang="en-US"/>
          </a:p>
        </p:txBody>
      </p:sp>
      <p:sp>
        <p:nvSpPr>
          <p:cNvPr id="11" name="TextBox 10">
            <a:extLst>
              <a:ext uri="{FF2B5EF4-FFF2-40B4-BE49-F238E27FC236}">
                <a16:creationId xmlns:a16="http://schemas.microsoft.com/office/drawing/2014/main" id="{4FBD1AD3-1ADA-0563-57FB-73289E21F753}"/>
              </a:ext>
            </a:extLst>
          </p:cNvPr>
          <p:cNvSpPr txBox="1"/>
          <p:nvPr/>
        </p:nvSpPr>
        <p:spPr>
          <a:xfrm>
            <a:off x="1141430" y="4124982"/>
            <a:ext cx="3341972" cy="524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lt"/>
                <a:cs typeface="+mn-lt"/>
              </a:rPr>
              <a:t>https://www.cnn.com/2023/07/21/us/computer-hacker-kevin-mitnick-obit/index.html</a:t>
            </a:r>
            <a:endParaRPr lang="en-US"/>
          </a:p>
        </p:txBody>
      </p:sp>
    </p:spTree>
    <p:extLst>
      <p:ext uri="{BB962C8B-B14F-4D97-AF65-F5344CB8AC3E}">
        <p14:creationId xmlns:p14="http://schemas.microsoft.com/office/powerpoint/2010/main" val="30940960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a:xfrm>
            <a:off x="995939" y="867964"/>
            <a:ext cx="9936017" cy="1349195"/>
          </a:xfrm>
        </p:spPr>
        <p:txBody>
          <a:bodyPr/>
          <a:lstStyle/>
          <a:p>
            <a:r>
              <a:rPr lang="en-US" dirty="0"/>
              <a:t>Important dates for white hats</a:t>
            </a:r>
            <a:r>
              <a:rPr lang="en-US"/>
              <a:t> </a:t>
            </a:r>
            <a:endParaRPr lang="en-US" dirty="0"/>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r>
              <a:rPr lang="en-US"/>
              <a:t>Late 1960s Beginning of “Tiger Teams”</a:t>
            </a:r>
          </a:p>
          <a:p>
            <a:r>
              <a:rPr lang="en-US"/>
              <a:t>1995 Kevin Mitnick is captured by Tsutomu Shimomura</a:t>
            </a:r>
          </a:p>
          <a:p>
            <a:r>
              <a:rPr lang="en-US"/>
              <a:t>1995 John Patrick coins the term “ethical hacking”</a:t>
            </a:r>
          </a:p>
          <a:p>
            <a:r>
              <a:rPr lang="en-US"/>
              <a:t>1997 Nmap is first released </a:t>
            </a:r>
          </a:p>
          <a:p>
            <a:r>
              <a:rPr lang="en-US"/>
              <a:t>2008 Ethereal is rewritten and remade into Wireshark v 1.0</a:t>
            </a:r>
          </a:p>
        </p:txBody>
      </p:sp>
      <p:pic>
        <p:nvPicPr>
          <p:cNvPr id="1030" name="Picture 6" descr="nmap: outil de scan réseau | memo-linux.com">
            <a:extLst>
              <a:ext uri="{FF2B5EF4-FFF2-40B4-BE49-F238E27FC236}">
                <a16:creationId xmlns:a16="http://schemas.microsoft.com/office/drawing/2014/main" id="{B7E870C3-23DA-3400-3D73-9C9D868B2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253" y="3621232"/>
            <a:ext cx="181927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P VAN SDN Controller - Wireshark install and configuration">
            <a:extLst>
              <a:ext uri="{FF2B5EF4-FFF2-40B4-BE49-F238E27FC236}">
                <a16:creationId xmlns:a16="http://schemas.microsoft.com/office/drawing/2014/main" id="{D92CAF85-6E2E-2B73-1FC9-C348CF73B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443" y="4583257"/>
            <a:ext cx="38671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ametize | Project Templates: Bug Bounty Program (BBP) Ver 2.0">
            <a:extLst>
              <a:ext uri="{FF2B5EF4-FFF2-40B4-BE49-F238E27FC236}">
                <a16:creationId xmlns:a16="http://schemas.microsoft.com/office/drawing/2014/main" id="{B2347784-A2FE-F05B-57DD-9C2D8BCDA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2302" y="1077623"/>
            <a:ext cx="2279072" cy="227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533"/>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 </vt:lpstr>
      <vt:lpstr>Password cracking</vt:lpstr>
      <vt:lpstr>Prototype and Demo</vt:lpstr>
      <vt:lpstr>Challenges and limitations</vt:lpstr>
      <vt:lpstr>Further limitations and challenges</vt:lpstr>
      <vt:lpstr>PowerPoint Presentation</vt:lpstr>
      <vt:lpstr>Future work</vt:lpstr>
      <vt:lpstr>conclusion</vt:lpstr>
      <vt:lpstr>Resources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753</cp:revision>
  <dcterms:created xsi:type="dcterms:W3CDTF">2024-04-18T15:44:09Z</dcterms:created>
  <dcterms:modified xsi:type="dcterms:W3CDTF">2024-04-23T16:46:42Z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